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8"/>
  </p:notesMasterIdLst>
  <p:sldIdLst>
    <p:sldId id="256" r:id="rId2"/>
    <p:sldId id="266" r:id="rId3"/>
    <p:sldId id="257" r:id="rId4"/>
    <p:sldId id="271" r:id="rId5"/>
    <p:sldId id="260" r:id="rId6"/>
    <p:sldId id="267" r:id="rId7"/>
    <p:sldId id="269" r:id="rId8"/>
    <p:sldId id="268" r:id="rId9"/>
    <p:sldId id="270" r:id="rId10"/>
    <p:sldId id="259" r:id="rId11"/>
    <p:sldId id="261" r:id="rId12"/>
    <p:sldId id="262" r:id="rId13"/>
    <p:sldId id="263" r:id="rId14"/>
    <p:sldId id="272" r:id="rId15"/>
    <p:sldId id="264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09CB8-C8CF-49F7-A738-10B33495FB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E57B5CBF-6D93-4227-80B5-6ED7217B3D20}">
      <dgm:prSet/>
      <dgm:spPr/>
      <dgm:t>
        <a:bodyPr/>
        <a:lstStyle/>
        <a:p>
          <a:r>
            <a:rPr lang="en-GB" dirty="0"/>
            <a:t>This project presents a team scoring system that I have created in the form of a game. Unlike many other systems, this one considers the chemistry between players.</a:t>
          </a:r>
          <a:endParaRPr lang="en-US" dirty="0"/>
        </a:p>
      </dgm:t>
    </dgm:pt>
    <dgm:pt modelId="{3D181D23-EA35-4867-A39C-2C26B51BB233}" type="parTrans" cxnId="{175FC781-F887-4E82-BB6A-11C70EC967CB}">
      <dgm:prSet/>
      <dgm:spPr/>
      <dgm:t>
        <a:bodyPr/>
        <a:lstStyle/>
        <a:p>
          <a:endParaRPr lang="en-US"/>
        </a:p>
      </dgm:t>
    </dgm:pt>
    <dgm:pt modelId="{2E6F18EC-0722-4ADF-B22F-2FCDE3C053AC}" type="sibTrans" cxnId="{175FC781-F887-4E82-BB6A-11C70EC967CB}">
      <dgm:prSet/>
      <dgm:spPr/>
      <dgm:t>
        <a:bodyPr/>
        <a:lstStyle/>
        <a:p>
          <a:endParaRPr lang="en-US"/>
        </a:p>
      </dgm:t>
    </dgm:pt>
    <dgm:pt modelId="{EE71CD77-0F80-480A-9FB0-D9398E1373DA}">
      <dgm:prSet/>
      <dgm:spPr/>
      <dgm:t>
        <a:bodyPr/>
        <a:lstStyle/>
        <a:p>
          <a:r>
            <a:rPr lang="en-GB" dirty="0"/>
            <a:t>Team chemistry is a value that reflects how well the players work with each other and their relationships. </a:t>
          </a:r>
          <a:endParaRPr lang="en-US" dirty="0"/>
        </a:p>
      </dgm:t>
    </dgm:pt>
    <dgm:pt modelId="{F69D203E-244C-4135-959F-10F8F3C2DF46}" type="parTrans" cxnId="{5D68AC28-442E-4C79-ACC9-1E5022D2C95A}">
      <dgm:prSet/>
      <dgm:spPr/>
      <dgm:t>
        <a:bodyPr/>
        <a:lstStyle/>
        <a:p>
          <a:endParaRPr lang="en-US"/>
        </a:p>
      </dgm:t>
    </dgm:pt>
    <dgm:pt modelId="{FDF7FCF2-CE77-4502-820B-36A183599FB2}" type="sibTrans" cxnId="{5D68AC28-442E-4C79-ACC9-1E5022D2C95A}">
      <dgm:prSet/>
      <dgm:spPr/>
      <dgm:t>
        <a:bodyPr/>
        <a:lstStyle/>
        <a:p>
          <a:endParaRPr lang="en-US"/>
        </a:p>
      </dgm:t>
    </dgm:pt>
    <dgm:pt modelId="{DEF4510B-521C-4365-8DAC-9C9AA7502F08}">
      <dgm:prSet/>
      <dgm:spPr/>
      <dgm:t>
        <a:bodyPr/>
        <a:lstStyle/>
        <a:p>
          <a:r>
            <a:rPr lang="en-GB" dirty="0"/>
            <a:t>The project will use two main algorithms, strength and team chemistry, to calculate team scores and be presented as a card game.</a:t>
          </a:r>
          <a:endParaRPr lang="en-US" dirty="0"/>
        </a:p>
      </dgm:t>
    </dgm:pt>
    <dgm:pt modelId="{FF682AE9-0AC4-4CB2-AE8A-FE150B6E1008}" type="parTrans" cxnId="{05A2DF27-A2DF-4E67-A5A8-6C929ABD1EC9}">
      <dgm:prSet/>
      <dgm:spPr/>
      <dgm:t>
        <a:bodyPr/>
        <a:lstStyle/>
        <a:p>
          <a:endParaRPr lang="en-US"/>
        </a:p>
      </dgm:t>
    </dgm:pt>
    <dgm:pt modelId="{B84E2B83-EDF7-4F53-9387-68234B1DBFD2}" type="sibTrans" cxnId="{05A2DF27-A2DF-4E67-A5A8-6C929ABD1EC9}">
      <dgm:prSet/>
      <dgm:spPr/>
      <dgm:t>
        <a:bodyPr/>
        <a:lstStyle/>
        <a:p>
          <a:endParaRPr lang="en-US"/>
        </a:p>
      </dgm:t>
    </dgm:pt>
    <dgm:pt modelId="{68F1F33F-0BCD-45DD-B9D2-E0C8A60086F4}" type="pres">
      <dgm:prSet presAssocID="{B2D09CB8-C8CF-49F7-A738-10B33495FBB0}" presName="root" presStyleCnt="0">
        <dgm:presLayoutVars>
          <dgm:dir/>
          <dgm:resizeHandles val="exact"/>
        </dgm:presLayoutVars>
      </dgm:prSet>
      <dgm:spPr/>
    </dgm:pt>
    <dgm:pt modelId="{14EB2920-6776-4A82-A887-91AF741E48BD}" type="pres">
      <dgm:prSet presAssocID="{E57B5CBF-6D93-4227-80B5-6ED7217B3D20}" presName="compNode" presStyleCnt="0"/>
      <dgm:spPr/>
    </dgm:pt>
    <dgm:pt modelId="{12AB3C75-93DF-4BB6-BAA2-B3D9BB3452A5}" type="pres">
      <dgm:prSet presAssocID="{E57B5CBF-6D93-4227-80B5-6ED7217B3D20}" presName="bgRect" presStyleLbl="bgShp" presStyleIdx="0" presStyleCnt="3"/>
      <dgm:spPr/>
    </dgm:pt>
    <dgm:pt modelId="{122E39FA-7049-4391-815E-DB617EA2413A}" type="pres">
      <dgm:prSet presAssocID="{E57B5CBF-6D93-4227-80B5-6ED7217B3D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0E0B7D0-F972-41A2-8951-210C84464723}" type="pres">
      <dgm:prSet presAssocID="{E57B5CBF-6D93-4227-80B5-6ED7217B3D20}" presName="spaceRect" presStyleCnt="0"/>
      <dgm:spPr/>
    </dgm:pt>
    <dgm:pt modelId="{2B5C50C1-3289-4C7E-9A69-52C565F3198D}" type="pres">
      <dgm:prSet presAssocID="{E57B5CBF-6D93-4227-80B5-6ED7217B3D20}" presName="parTx" presStyleLbl="revTx" presStyleIdx="0" presStyleCnt="3">
        <dgm:presLayoutVars>
          <dgm:chMax val="0"/>
          <dgm:chPref val="0"/>
        </dgm:presLayoutVars>
      </dgm:prSet>
      <dgm:spPr/>
    </dgm:pt>
    <dgm:pt modelId="{59643004-6AB9-441D-BADD-E3D9945304EF}" type="pres">
      <dgm:prSet presAssocID="{2E6F18EC-0722-4ADF-B22F-2FCDE3C053AC}" presName="sibTrans" presStyleCnt="0"/>
      <dgm:spPr/>
    </dgm:pt>
    <dgm:pt modelId="{123193AD-6C41-4540-BA71-ACF6E1CCDF0F}" type="pres">
      <dgm:prSet presAssocID="{EE71CD77-0F80-480A-9FB0-D9398E1373DA}" presName="compNode" presStyleCnt="0"/>
      <dgm:spPr/>
    </dgm:pt>
    <dgm:pt modelId="{67ED3C2E-2868-41F1-B32C-C238B40F3B32}" type="pres">
      <dgm:prSet presAssocID="{EE71CD77-0F80-480A-9FB0-D9398E1373DA}" presName="bgRect" presStyleLbl="bgShp" presStyleIdx="1" presStyleCnt="3"/>
      <dgm:spPr/>
    </dgm:pt>
    <dgm:pt modelId="{63FFAC74-A29B-4B95-85D5-AEB23B9B6FF3}" type="pres">
      <dgm:prSet presAssocID="{EE71CD77-0F80-480A-9FB0-D9398E1373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科学家"/>
        </a:ext>
      </dgm:extLst>
    </dgm:pt>
    <dgm:pt modelId="{A88CDBD9-0B94-49A7-9BC5-F382A91225BB}" type="pres">
      <dgm:prSet presAssocID="{EE71CD77-0F80-480A-9FB0-D9398E1373DA}" presName="spaceRect" presStyleCnt="0"/>
      <dgm:spPr/>
    </dgm:pt>
    <dgm:pt modelId="{FDEA72E9-3C8A-469D-A344-19124EFA4730}" type="pres">
      <dgm:prSet presAssocID="{EE71CD77-0F80-480A-9FB0-D9398E1373DA}" presName="parTx" presStyleLbl="revTx" presStyleIdx="1" presStyleCnt="3">
        <dgm:presLayoutVars>
          <dgm:chMax val="0"/>
          <dgm:chPref val="0"/>
        </dgm:presLayoutVars>
      </dgm:prSet>
      <dgm:spPr/>
    </dgm:pt>
    <dgm:pt modelId="{A42B159A-7DF2-4C69-AF90-8906980D73CA}" type="pres">
      <dgm:prSet presAssocID="{FDF7FCF2-CE77-4502-820B-36A183599FB2}" presName="sibTrans" presStyleCnt="0"/>
      <dgm:spPr/>
    </dgm:pt>
    <dgm:pt modelId="{2B88E4EA-FCF1-431E-B1AB-B96118716DA4}" type="pres">
      <dgm:prSet presAssocID="{DEF4510B-521C-4365-8DAC-9C9AA7502F08}" presName="compNode" presStyleCnt="0"/>
      <dgm:spPr/>
    </dgm:pt>
    <dgm:pt modelId="{A38E2704-DCA3-48FF-B61A-173691EFEA0D}" type="pres">
      <dgm:prSet presAssocID="{DEF4510B-521C-4365-8DAC-9C9AA7502F08}" presName="bgRect" presStyleLbl="bgShp" presStyleIdx="2" presStyleCnt="3" custLinFactNeighborX="0" custLinFactNeighborY="43"/>
      <dgm:spPr/>
    </dgm:pt>
    <dgm:pt modelId="{F6764015-C2FC-405A-BB25-7FBDFDF3F14F}" type="pres">
      <dgm:prSet presAssocID="{DEF4510B-521C-4365-8DAC-9C9AA7502F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烧瓶"/>
        </a:ext>
      </dgm:extLst>
    </dgm:pt>
    <dgm:pt modelId="{474BF5BF-CCD2-4823-81BE-1E87721F53DA}" type="pres">
      <dgm:prSet presAssocID="{DEF4510B-521C-4365-8DAC-9C9AA7502F08}" presName="spaceRect" presStyleCnt="0"/>
      <dgm:spPr/>
    </dgm:pt>
    <dgm:pt modelId="{7B948F53-2E3A-4463-9260-27E2098A4FB6}" type="pres">
      <dgm:prSet presAssocID="{DEF4510B-521C-4365-8DAC-9C9AA7502F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A2DF27-A2DF-4E67-A5A8-6C929ABD1EC9}" srcId="{B2D09CB8-C8CF-49F7-A738-10B33495FBB0}" destId="{DEF4510B-521C-4365-8DAC-9C9AA7502F08}" srcOrd="2" destOrd="0" parTransId="{FF682AE9-0AC4-4CB2-AE8A-FE150B6E1008}" sibTransId="{B84E2B83-EDF7-4F53-9387-68234B1DBFD2}"/>
    <dgm:cxn modelId="{5D68AC28-442E-4C79-ACC9-1E5022D2C95A}" srcId="{B2D09CB8-C8CF-49F7-A738-10B33495FBB0}" destId="{EE71CD77-0F80-480A-9FB0-D9398E1373DA}" srcOrd="1" destOrd="0" parTransId="{F69D203E-244C-4135-959F-10F8F3C2DF46}" sibTransId="{FDF7FCF2-CE77-4502-820B-36A183599FB2}"/>
    <dgm:cxn modelId="{8F233A30-1AA5-4230-9DA5-6293D4E95080}" type="presOf" srcId="{B2D09CB8-C8CF-49F7-A738-10B33495FBB0}" destId="{68F1F33F-0BCD-45DD-B9D2-E0C8A60086F4}" srcOrd="0" destOrd="0" presId="urn:microsoft.com/office/officeart/2018/2/layout/IconVerticalSolidList"/>
    <dgm:cxn modelId="{D64E6654-425F-48F7-A1F6-80FDCFECCEDE}" type="presOf" srcId="{E57B5CBF-6D93-4227-80B5-6ED7217B3D20}" destId="{2B5C50C1-3289-4C7E-9A69-52C565F3198D}" srcOrd="0" destOrd="0" presId="urn:microsoft.com/office/officeart/2018/2/layout/IconVerticalSolidList"/>
    <dgm:cxn modelId="{175FC781-F887-4E82-BB6A-11C70EC967CB}" srcId="{B2D09CB8-C8CF-49F7-A738-10B33495FBB0}" destId="{E57B5CBF-6D93-4227-80B5-6ED7217B3D20}" srcOrd="0" destOrd="0" parTransId="{3D181D23-EA35-4867-A39C-2C26B51BB233}" sibTransId="{2E6F18EC-0722-4ADF-B22F-2FCDE3C053AC}"/>
    <dgm:cxn modelId="{1C9A9083-F5E8-4E44-92DF-811EC7715F77}" type="presOf" srcId="{DEF4510B-521C-4365-8DAC-9C9AA7502F08}" destId="{7B948F53-2E3A-4463-9260-27E2098A4FB6}" srcOrd="0" destOrd="0" presId="urn:microsoft.com/office/officeart/2018/2/layout/IconVerticalSolidList"/>
    <dgm:cxn modelId="{1340C9F5-84A8-4A1E-84AE-A585F3765E80}" type="presOf" srcId="{EE71CD77-0F80-480A-9FB0-D9398E1373DA}" destId="{FDEA72E9-3C8A-469D-A344-19124EFA4730}" srcOrd="0" destOrd="0" presId="urn:microsoft.com/office/officeart/2018/2/layout/IconVerticalSolidList"/>
    <dgm:cxn modelId="{8C1E3EC1-763E-402D-92E9-CF9E76BF240A}" type="presParOf" srcId="{68F1F33F-0BCD-45DD-B9D2-E0C8A60086F4}" destId="{14EB2920-6776-4A82-A887-91AF741E48BD}" srcOrd="0" destOrd="0" presId="urn:microsoft.com/office/officeart/2018/2/layout/IconVerticalSolidList"/>
    <dgm:cxn modelId="{ABDB9F54-F12B-4FDB-9A1B-BED2B7090D8A}" type="presParOf" srcId="{14EB2920-6776-4A82-A887-91AF741E48BD}" destId="{12AB3C75-93DF-4BB6-BAA2-B3D9BB3452A5}" srcOrd="0" destOrd="0" presId="urn:microsoft.com/office/officeart/2018/2/layout/IconVerticalSolidList"/>
    <dgm:cxn modelId="{5C69DD8B-DEAE-48BA-BD0E-E7BD1844E581}" type="presParOf" srcId="{14EB2920-6776-4A82-A887-91AF741E48BD}" destId="{122E39FA-7049-4391-815E-DB617EA2413A}" srcOrd="1" destOrd="0" presId="urn:microsoft.com/office/officeart/2018/2/layout/IconVerticalSolidList"/>
    <dgm:cxn modelId="{BAE419A2-D7B0-4BDD-B612-38E4652ED78E}" type="presParOf" srcId="{14EB2920-6776-4A82-A887-91AF741E48BD}" destId="{A0E0B7D0-F972-41A2-8951-210C84464723}" srcOrd="2" destOrd="0" presId="urn:microsoft.com/office/officeart/2018/2/layout/IconVerticalSolidList"/>
    <dgm:cxn modelId="{020BB5D5-813D-4DA0-B7EE-7A3694BDB726}" type="presParOf" srcId="{14EB2920-6776-4A82-A887-91AF741E48BD}" destId="{2B5C50C1-3289-4C7E-9A69-52C565F3198D}" srcOrd="3" destOrd="0" presId="urn:microsoft.com/office/officeart/2018/2/layout/IconVerticalSolidList"/>
    <dgm:cxn modelId="{536753DC-01D6-4934-86AA-5407F8384964}" type="presParOf" srcId="{68F1F33F-0BCD-45DD-B9D2-E0C8A60086F4}" destId="{59643004-6AB9-441D-BADD-E3D9945304EF}" srcOrd="1" destOrd="0" presId="urn:microsoft.com/office/officeart/2018/2/layout/IconVerticalSolidList"/>
    <dgm:cxn modelId="{47D75F2D-9870-4361-8AEC-C959E35F3E88}" type="presParOf" srcId="{68F1F33F-0BCD-45DD-B9D2-E0C8A60086F4}" destId="{123193AD-6C41-4540-BA71-ACF6E1CCDF0F}" srcOrd="2" destOrd="0" presId="urn:microsoft.com/office/officeart/2018/2/layout/IconVerticalSolidList"/>
    <dgm:cxn modelId="{B70446F7-6B80-4581-A52B-A195EBDA2736}" type="presParOf" srcId="{123193AD-6C41-4540-BA71-ACF6E1CCDF0F}" destId="{67ED3C2E-2868-41F1-B32C-C238B40F3B32}" srcOrd="0" destOrd="0" presId="urn:microsoft.com/office/officeart/2018/2/layout/IconVerticalSolidList"/>
    <dgm:cxn modelId="{F9DFDC73-DC18-4963-B4B9-237F894D03F6}" type="presParOf" srcId="{123193AD-6C41-4540-BA71-ACF6E1CCDF0F}" destId="{63FFAC74-A29B-4B95-85D5-AEB23B9B6FF3}" srcOrd="1" destOrd="0" presId="urn:microsoft.com/office/officeart/2018/2/layout/IconVerticalSolidList"/>
    <dgm:cxn modelId="{6C22A592-92FE-4489-A990-E9ECA0EABDF5}" type="presParOf" srcId="{123193AD-6C41-4540-BA71-ACF6E1CCDF0F}" destId="{A88CDBD9-0B94-49A7-9BC5-F382A91225BB}" srcOrd="2" destOrd="0" presId="urn:microsoft.com/office/officeart/2018/2/layout/IconVerticalSolidList"/>
    <dgm:cxn modelId="{D5C8AE8B-67BB-4C3D-9AD2-F6F68BA1E6FD}" type="presParOf" srcId="{123193AD-6C41-4540-BA71-ACF6E1CCDF0F}" destId="{FDEA72E9-3C8A-469D-A344-19124EFA4730}" srcOrd="3" destOrd="0" presId="urn:microsoft.com/office/officeart/2018/2/layout/IconVerticalSolidList"/>
    <dgm:cxn modelId="{DCA154D3-A389-4A95-A0E2-BEF83D309C9B}" type="presParOf" srcId="{68F1F33F-0BCD-45DD-B9D2-E0C8A60086F4}" destId="{A42B159A-7DF2-4C69-AF90-8906980D73CA}" srcOrd="3" destOrd="0" presId="urn:microsoft.com/office/officeart/2018/2/layout/IconVerticalSolidList"/>
    <dgm:cxn modelId="{DD380764-4847-41A5-8E06-3933F7FDD6BE}" type="presParOf" srcId="{68F1F33F-0BCD-45DD-B9D2-E0C8A60086F4}" destId="{2B88E4EA-FCF1-431E-B1AB-B96118716DA4}" srcOrd="4" destOrd="0" presId="urn:microsoft.com/office/officeart/2018/2/layout/IconVerticalSolidList"/>
    <dgm:cxn modelId="{2E301503-A348-4783-9149-0915645D8D0B}" type="presParOf" srcId="{2B88E4EA-FCF1-431E-B1AB-B96118716DA4}" destId="{A38E2704-DCA3-48FF-B61A-173691EFEA0D}" srcOrd="0" destOrd="0" presId="urn:microsoft.com/office/officeart/2018/2/layout/IconVerticalSolidList"/>
    <dgm:cxn modelId="{75CA2099-873D-451F-B985-0B51E46004FC}" type="presParOf" srcId="{2B88E4EA-FCF1-431E-B1AB-B96118716DA4}" destId="{F6764015-C2FC-405A-BB25-7FBDFDF3F14F}" srcOrd="1" destOrd="0" presId="urn:microsoft.com/office/officeart/2018/2/layout/IconVerticalSolidList"/>
    <dgm:cxn modelId="{45CBAF9D-2F32-4D95-BCEF-46625909B58E}" type="presParOf" srcId="{2B88E4EA-FCF1-431E-B1AB-B96118716DA4}" destId="{474BF5BF-CCD2-4823-81BE-1E87721F53DA}" srcOrd="2" destOrd="0" presId="urn:microsoft.com/office/officeart/2018/2/layout/IconVerticalSolidList"/>
    <dgm:cxn modelId="{932E0205-E303-4DB7-9D84-2243A9157867}" type="presParOf" srcId="{2B88E4EA-FCF1-431E-B1AB-B96118716DA4}" destId="{7B948F53-2E3A-4463-9260-27E2098A4F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561B37-5E9C-4409-ACF7-113A17FA8B50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04CEB2-1AC7-4167-B7BE-391EF513C46B}">
      <dgm:prSet phldrT="[Text]" phldr="0"/>
      <dgm:spPr/>
      <dgm:t>
        <a:bodyPr/>
        <a:lstStyle/>
        <a:p>
          <a:r>
            <a:rPr lang="en-US" dirty="0" err="1"/>
            <a:t>gamr</a:t>
          </a:r>
          <a:endParaRPr lang="en-GB" dirty="0"/>
        </a:p>
      </dgm:t>
    </dgm:pt>
    <dgm:pt modelId="{D6EF5BBD-C0C4-4A63-897D-1DE3B25A9DDC}" type="parTrans" cxnId="{56160649-E180-407B-B1F3-6352840DE2C8}">
      <dgm:prSet/>
      <dgm:spPr/>
      <dgm:t>
        <a:bodyPr/>
        <a:lstStyle/>
        <a:p>
          <a:endParaRPr lang="en-GB"/>
        </a:p>
      </dgm:t>
    </dgm:pt>
    <dgm:pt modelId="{EE08D3B8-ADC2-4D11-92CE-C5F440B467A2}" type="sibTrans" cxnId="{56160649-E180-407B-B1F3-6352840DE2C8}">
      <dgm:prSet/>
      <dgm:spPr/>
      <dgm:t>
        <a:bodyPr/>
        <a:lstStyle/>
        <a:p>
          <a:endParaRPr lang="en-GB"/>
        </a:p>
      </dgm:t>
    </dgm:pt>
    <dgm:pt modelId="{4D6CB1FA-4EBF-476A-93C3-A1BCD4760733}">
      <dgm:prSet phldrT="[Text]" phldr="0"/>
      <dgm:spPr/>
      <dgm:t>
        <a:bodyPr/>
        <a:lstStyle/>
        <a:p>
          <a:r>
            <a:rPr lang="en-US" dirty="0"/>
            <a:t>calculations</a:t>
          </a:r>
          <a:endParaRPr lang="en-GB" dirty="0"/>
        </a:p>
      </dgm:t>
    </dgm:pt>
    <dgm:pt modelId="{3FDDE4D1-638C-486D-941C-5CA60415AA44}" type="parTrans" cxnId="{D643FDF1-EDC6-474B-8216-BA7AD32718DD}">
      <dgm:prSet/>
      <dgm:spPr/>
      <dgm:t>
        <a:bodyPr/>
        <a:lstStyle/>
        <a:p>
          <a:endParaRPr lang="en-GB"/>
        </a:p>
      </dgm:t>
    </dgm:pt>
    <dgm:pt modelId="{90DA2A30-CD5E-49A3-941F-2F8E8F214FFC}" type="sibTrans" cxnId="{D643FDF1-EDC6-474B-8216-BA7AD32718DD}">
      <dgm:prSet/>
      <dgm:spPr/>
      <dgm:t>
        <a:bodyPr/>
        <a:lstStyle/>
        <a:p>
          <a:endParaRPr lang="en-GB"/>
        </a:p>
      </dgm:t>
    </dgm:pt>
    <dgm:pt modelId="{705A6920-9E0D-4BAE-9347-51CA33E0547A}">
      <dgm:prSet phldrT="[Text]" phldr="0"/>
      <dgm:spPr/>
      <dgm:t>
        <a:bodyPr/>
        <a:lstStyle/>
        <a:p>
          <a:r>
            <a:rPr lang="en-US" dirty="0"/>
            <a:t>team</a:t>
          </a:r>
          <a:endParaRPr lang="en-GB" dirty="0"/>
        </a:p>
      </dgm:t>
    </dgm:pt>
    <dgm:pt modelId="{015B4C31-DFC8-48E1-A9E0-A7038CE635C0}" type="parTrans" cxnId="{E8A27FFD-7D70-4D12-B76A-84AB7B54493F}">
      <dgm:prSet/>
      <dgm:spPr/>
      <dgm:t>
        <a:bodyPr/>
        <a:lstStyle/>
        <a:p>
          <a:endParaRPr lang="en-GB"/>
        </a:p>
      </dgm:t>
    </dgm:pt>
    <dgm:pt modelId="{ED06B83A-F3AF-4FA1-97D8-4ED1BBA3BD9D}" type="sibTrans" cxnId="{E8A27FFD-7D70-4D12-B76A-84AB7B54493F}">
      <dgm:prSet/>
      <dgm:spPr/>
      <dgm:t>
        <a:bodyPr/>
        <a:lstStyle/>
        <a:p>
          <a:endParaRPr lang="en-GB"/>
        </a:p>
      </dgm:t>
    </dgm:pt>
    <dgm:pt modelId="{BCC98937-69EF-43B4-B78A-A3D17D697C5B}">
      <dgm:prSet phldrT="[Text]" phldr="0"/>
      <dgm:spPr/>
      <dgm:t>
        <a:bodyPr/>
        <a:lstStyle/>
        <a:p>
          <a:r>
            <a:rPr lang="en-US" dirty="0"/>
            <a:t>str</a:t>
          </a:r>
          <a:endParaRPr lang="en-GB" dirty="0"/>
        </a:p>
      </dgm:t>
    </dgm:pt>
    <dgm:pt modelId="{B8CF8B34-FEAB-4748-B942-32BA9706401C}" type="parTrans" cxnId="{514F5B27-55F0-40BF-B6F2-B826164BDAD0}">
      <dgm:prSet/>
      <dgm:spPr/>
      <dgm:t>
        <a:bodyPr/>
        <a:lstStyle/>
        <a:p>
          <a:endParaRPr lang="en-GB"/>
        </a:p>
      </dgm:t>
    </dgm:pt>
    <dgm:pt modelId="{0BECB476-9302-47FC-B9F8-9E5AC8C854AD}" type="sibTrans" cxnId="{514F5B27-55F0-40BF-B6F2-B826164BDAD0}">
      <dgm:prSet/>
      <dgm:spPr/>
      <dgm:t>
        <a:bodyPr/>
        <a:lstStyle/>
        <a:p>
          <a:endParaRPr lang="en-GB"/>
        </a:p>
      </dgm:t>
    </dgm:pt>
    <dgm:pt modelId="{1A71A761-0BBD-4ED8-B71E-58A2BA92ACDE}">
      <dgm:prSet phldrT="[Text]" phldr="0"/>
      <dgm:spPr/>
      <dgm:t>
        <a:bodyPr/>
        <a:lstStyle/>
        <a:p>
          <a:r>
            <a:rPr lang="en-US" dirty="0" err="1"/>
            <a:t>ui</a:t>
          </a:r>
          <a:endParaRPr lang="en-GB" dirty="0"/>
        </a:p>
      </dgm:t>
    </dgm:pt>
    <dgm:pt modelId="{38336F6B-2218-4841-84E0-652B92D9F4D3}" type="parTrans" cxnId="{F8DA05BD-87A6-49B0-9B68-0C71C37A001D}">
      <dgm:prSet/>
      <dgm:spPr/>
      <dgm:t>
        <a:bodyPr/>
        <a:lstStyle/>
        <a:p>
          <a:endParaRPr lang="en-GB"/>
        </a:p>
      </dgm:t>
    </dgm:pt>
    <dgm:pt modelId="{CCF6154E-3ACB-45E0-8A67-01CBD60FC1B6}" type="sibTrans" cxnId="{F8DA05BD-87A6-49B0-9B68-0C71C37A001D}">
      <dgm:prSet/>
      <dgm:spPr/>
      <dgm:t>
        <a:bodyPr/>
        <a:lstStyle/>
        <a:p>
          <a:endParaRPr lang="en-GB"/>
        </a:p>
      </dgm:t>
    </dgm:pt>
    <dgm:pt modelId="{45BA362A-8F91-47EB-B7D2-EDE42C9985D5}">
      <dgm:prSet phldrT="[Text]" phldr="1"/>
      <dgm:spPr/>
      <dgm:t>
        <a:bodyPr/>
        <a:lstStyle/>
        <a:p>
          <a:endParaRPr lang="en-GB" dirty="0"/>
        </a:p>
      </dgm:t>
    </dgm:pt>
    <dgm:pt modelId="{E4977C27-5956-4EB7-9D86-01D8185FE657}" type="parTrans" cxnId="{AA1160A7-8CAB-4D40-8884-3A4428BB98F2}">
      <dgm:prSet/>
      <dgm:spPr/>
      <dgm:t>
        <a:bodyPr/>
        <a:lstStyle/>
        <a:p>
          <a:endParaRPr lang="en-GB"/>
        </a:p>
      </dgm:t>
    </dgm:pt>
    <dgm:pt modelId="{E8D8EF71-E392-4F82-B3F1-EE5EC4C5D4FF}" type="sibTrans" cxnId="{AA1160A7-8CAB-4D40-8884-3A4428BB98F2}">
      <dgm:prSet/>
      <dgm:spPr/>
      <dgm:t>
        <a:bodyPr/>
        <a:lstStyle/>
        <a:p>
          <a:endParaRPr lang="en-GB"/>
        </a:p>
      </dgm:t>
    </dgm:pt>
    <dgm:pt modelId="{17DABE2E-2BF2-43ED-B966-433BADF6F7FE}" type="pres">
      <dgm:prSet presAssocID="{7A561B37-5E9C-4409-ACF7-113A17FA8B5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99B092-D7BB-457F-B022-EEC9E5BC716E}" type="pres">
      <dgm:prSet presAssocID="{CD04CEB2-1AC7-4167-B7BE-391EF513C46B}" presName="vertOne" presStyleCnt="0"/>
      <dgm:spPr/>
    </dgm:pt>
    <dgm:pt modelId="{F03B7AC9-FA44-42B7-82DC-B39EE95F23DD}" type="pres">
      <dgm:prSet presAssocID="{CD04CEB2-1AC7-4167-B7BE-391EF513C46B}" presName="txOne" presStyleLbl="node0" presStyleIdx="0" presStyleCnt="1">
        <dgm:presLayoutVars>
          <dgm:chPref val="3"/>
        </dgm:presLayoutVars>
      </dgm:prSet>
      <dgm:spPr/>
    </dgm:pt>
    <dgm:pt modelId="{B2E7A70E-01ED-4E07-9864-F88733AA1A57}" type="pres">
      <dgm:prSet presAssocID="{CD04CEB2-1AC7-4167-B7BE-391EF513C46B}" presName="parTransOne" presStyleCnt="0"/>
      <dgm:spPr/>
    </dgm:pt>
    <dgm:pt modelId="{1B1F34C3-7873-4FCF-A7D8-D42CF596422E}" type="pres">
      <dgm:prSet presAssocID="{CD04CEB2-1AC7-4167-B7BE-391EF513C46B}" presName="horzOne" presStyleCnt="0"/>
      <dgm:spPr/>
    </dgm:pt>
    <dgm:pt modelId="{C316F84F-F196-4CBB-A710-27EE9C1A8CE0}" type="pres">
      <dgm:prSet presAssocID="{4D6CB1FA-4EBF-476A-93C3-A1BCD4760733}" presName="vertTwo" presStyleCnt="0"/>
      <dgm:spPr/>
    </dgm:pt>
    <dgm:pt modelId="{145D900E-5883-489D-A5D0-13FF3E00A4AC}" type="pres">
      <dgm:prSet presAssocID="{4D6CB1FA-4EBF-476A-93C3-A1BCD4760733}" presName="txTwo" presStyleLbl="node2" presStyleIdx="0" presStyleCnt="2">
        <dgm:presLayoutVars>
          <dgm:chPref val="3"/>
        </dgm:presLayoutVars>
      </dgm:prSet>
      <dgm:spPr/>
    </dgm:pt>
    <dgm:pt modelId="{74483FA6-D3A9-4D78-9A24-1D68ADA402E9}" type="pres">
      <dgm:prSet presAssocID="{4D6CB1FA-4EBF-476A-93C3-A1BCD4760733}" presName="parTransTwo" presStyleCnt="0"/>
      <dgm:spPr/>
    </dgm:pt>
    <dgm:pt modelId="{66D9D01A-38C4-48EF-9E73-10B45C062560}" type="pres">
      <dgm:prSet presAssocID="{4D6CB1FA-4EBF-476A-93C3-A1BCD4760733}" presName="horzTwo" presStyleCnt="0"/>
      <dgm:spPr/>
    </dgm:pt>
    <dgm:pt modelId="{F9AC4893-E514-4A65-B202-0F42F2D045BC}" type="pres">
      <dgm:prSet presAssocID="{705A6920-9E0D-4BAE-9347-51CA33E0547A}" presName="vertThree" presStyleCnt="0"/>
      <dgm:spPr/>
    </dgm:pt>
    <dgm:pt modelId="{349665FD-E072-4197-BCBB-0C04AABC2F9F}" type="pres">
      <dgm:prSet presAssocID="{705A6920-9E0D-4BAE-9347-51CA33E0547A}" presName="txThree" presStyleLbl="node3" presStyleIdx="0" presStyleCnt="3">
        <dgm:presLayoutVars>
          <dgm:chPref val="3"/>
        </dgm:presLayoutVars>
      </dgm:prSet>
      <dgm:spPr/>
    </dgm:pt>
    <dgm:pt modelId="{98E0AE71-D335-434F-A282-ACE7630B7360}" type="pres">
      <dgm:prSet presAssocID="{705A6920-9E0D-4BAE-9347-51CA33E0547A}" presName="horzThree" presStyleCnt="0"/>
      <dgm:spPr/>
    </dgm:pt>
    <dgm:pt modelId="{7876DA17-8056-4437-B4B7-EBD72C5E0109}" type="pres">
      <dgm:prSet presAssocID="{ED06B83A-F3AF-4FA1-97D8-4ED1BBA3BD9D}" presName="sibSpaceThree" presStyleCnt="0"/>
      <dgm:spPr/>
    </dgm:pt>
    <dgm:pt modelId="{8FD4EAD6-798C-43A5-99AF-0A4CB2FFD656}" type="pres">
      <dgm:prSet presAssocID="{BCC98937-69EF-43B4-B78A-A3D17D697C5B}" presName="vertThree" presStyleCnt="0"/>
      <dgm:spPr/>
    </dgm:pt>
    <dgm:pt modelId="{686B5F6D-F37B-4804-88AA-3A933189A4D3}" type="pres">
      <dgm:prSet presAssocID="{BCC98937-69EF-43B4-B78A-A3D17D697C5B}" presName="txThree" presStyleLbl="node3" presStyleIdx="1" presStyleCnt="3">
        <dgm:presLayoutVars>
          <dgm:chPref val="3"/>
        </dgm:presLayoutVars>
      </dgm:prSet>
      <dgm:spPr/>
    </dgm:pt>
    <dgm:pt modelId="{32A02235-8BF4-473B-95F3-1020779189A3}" type="pres">
      <dgm:prSet presAssocID="{BCC98937-69EF-43B4-B78A-A3D17D697C5B}" presName="horzThree" presStyleCnt="0"/>
      <dgm:spPr/>
    </dgm:pt>
    <dgm:pt modelId="{F5CCB95D-70D0-4088-AEAC-F2E2F611E2EF}" type="pres">
      <dgm:prSet presAssocID="{90DA2A30-CD5E-49A3-941F-2F8E8F214FFC}" presName="sibSpaceTwo" presStyleCnt="0"/>
      <dgm:spPr/>
    </dgm:pt>
    <dgm:pt modelId="{C0C7A211-9FC3-4D59-9FAB-4CFDE7862864}" type="pres">
      <dgm:prSet presAssocID="{1A71A761-0BBD-4ED8-B71E-58A2BA92ACDE}" presName="vertTwo" presStyleCnt="0"/>
      <dgm:spPr/>
    </dgm:pt>
    <dgm:pt modelId="{0FC892FD-D388-4862-965D-6291DA98C440}" type="pres">
      <dgm:prSet presAssocID="{1A71A761-0BBD-4ED8-B71E-58A2BA92ACDE}" presName="txTwo" presStyleLbl="node2" presStyleIdx="1" presStyleCnt="2">
        <dgm:presLayoutVars>
          <dgm:chPref val="3"/>
        </dgm:presLayoutVars>
      </dgm:prSet>
      <dgm:spPr/>
    </dgm:pt>
    <dgm:pt modelId="{3FDB7402-4861-49AF-B3BB-D066581A9712}" type="pres">
      <dgm:prSet presAssocID="{1A71A761-0BBD-4ED8-B71E-58A2BA92ACDE}" presName="parTransTwo" presStyleCnt="0"/>
      <dgm:spPr/>
    </dgm:pt>
    <dgm:pt modelId="{A90760C5-C576-460B-9056-65C43559DFEE}" type="pres">
      <dgm:prSet presAssocID="{1A71A761-0BBD-4ED8-B71E-58A2BA92ACDE}" presName="horzTwo" presStyleCnt="0"/>
      <dgm:spPr/>
    </dgm:pt>
    <dgm:pt modelId="{33C5C8D1-2B43-426A-B35A-7A7124CA27AE}" type="pres">
      <dgm:prSet presAssocID="{45BA362A-8F91-47EB-B7D2-EDE42C9985D5}" presName="vertThree" presStyleCnt="0"/>
      <dgm:spPr/>
    </dgm:pt>
    <dgm:pt modelId="{E7EC300C-044F-42B7-9615-3EFB676C8403}" type="pres">
      <dgm:prSet presAssocID="{45BA362A-8F91-47EB-B7D2-EDE42C9985D5}" presName="txThree" presStyleLbl="node3" presStyleIdx="2" presStyleCnt="3">
        <dgm:presLayoutVars>
          <dgm:chPref val="3"/>
        </dgm:presLayoutVars>
      </dgm:prSet>
      <dgm:spPr/>
    </dgm:pt>
    <dgm:pt modelId="{D9931404-7501-47B6-9B0B-7B3985A393A7}" type="pres">
      <dgm:prSet presAssocID="{45BA362A-8F91-47EB-B7D2-EDE42C9985D5}" presName="horzThree" presStyleCnt="0"/>
      <dgm:spPr/>
    </dgm:pt>
  </dgm:ptLst>
  <dgm:cxnLst>
    <dgm:cxn modelId="{514F5B27-55F0-40BF-B6F2-B826164BDAD0}" srcId="{4D6CB1FA-4EBF-476A-93C3-A1BCD4760733}" destId="{BCC98937-69EF-43B4-B78A-A3D17D697C5B}" srcOrd="1" destOrd="0" parTransId="{B8CF8B34-FEAB-4748-B942-32BA9706401C}" sibTransId="{0BECB476-9302-47FC-B9F8-9E5AC8C854AD}"/>
    <dgm:cxn modelId="{2F67C030-CDB2-4FC9-9EB2-6C6BF1A02AEE}" type="presOf" srcId="{CD04CEB2-1AC7-4167-B7BE-391EF513C46B}" destId="{F03B7AC9-FA44-42B7-82DC-B39EE95F23DD}" srcOrd="0" destOrd="0" presId="urn:microsoft.com/office/officeart/2005/8/layout/hierarchy4"/>
    <dgm:cxn modelId="{177C5C5F-416E-47E7-980C-A62B61192C3A}" type="presOf" srcId="{45BA362A-8F91-47EB-B7D2-EDE42C9985D5}" destId="{E7EC300C-044F-42B7-9615-3EFB676C8403}" srcOrd="0" destOrd="0" presId="urn:microsoft.com/office/officeart/2005/8/layout/hierarchy4"/>
    <dgm:cxn modelId="{56160649-E180-407B-B1F3-6352840DE2C8}" srcId="{7A561B37-5E9C-4409-ACF7-113A17FA8B50}" destId="{CD04CEB2-1AC7-4167-B7BE-391EF513C46B}" srcOrd="0" destOrd="0" parTransId="{D6EF5BBD-C0C4-4A63-897D-1DE3B25A9DDC}" sibTransId="{EE08D3B8-ADC2-4D11-92CE-C5F440B467A2}"/>
    <dgm:cxn modelId="{4A4DA075-B90B-4EE7-B777-3CE31593A261}" type="presOf" srcId="{BCC98937-69EF-43B4-B78A-A3D17D697C5B}" destId="{686B5F6D-F37B-4804-88AA-3A933189A4D3}" srcOrd="0" destOrd="0" presId="urn:microsoft.com/office/officeart/2005/8/layout/hierarchy4"/>
    <dgm:cxn modelId="{D613447B-3DEE-46F9-A2B6-85C5FB726FF2}" type="presOf" srcId="{7A561B37-5E9C-4409-ACF7-113A17FA8B50}" destId="{17DABE2E-2BF2-43ED-B966-433BADF6F7FE}" srcOrd="0" destOrd="0" presId="urn:microsoft.com/office/officeart/2005/8/layout/hierarchy4"/>
    <dgm:cxn modelId="{0EE01083-D14C-4E16-A43F-C68B27287CED}" type="presOf" srcId="{705A6920-9E0D-4BAE-9347-51CA33E0547A}" destId="{349665FD-E072-4197-BCBB-0C04AABC2F9F}" srcOrd="0" destOrd="0" presId="urn:microsoft.com/office/officeart/2005/8/layout/hierarchy4"/>
    <dgm:cxn modelId="{36AC8B9A-D7B6-472A-BCE1-C22FC4CD57EB}" type="presOf" srcId="{4D6CB1FA-4EBF-476A-93C3-A1BCD4760733}" destId="{145D900E-5883-489D-A5D0-13FF3E00A4AC}" srcOrd="0" destOrd="0" presId="urn:microsoft.com/office/officeart/2005/8/layout/hierarchy4"/>
    <dgm:cxn modelId="{AA1160A7-8CAB-4D40-8884-3A4428BB98F2}" srcId="{1A71A761-0BBD-4ED8-B71E-58A2BA92ACDE}" destId="{45BA362A-8F91-47EB-B7D2-EDE42C9985D5}" srcOrd="0" destOrd="0" parTransId="{E4977C27-5956-4EB7-9D86-01D8185FE657}" sibTransId="{E8D8EF71-E392-4F82-B3F1-EE5EC4C5D4FF}"/>
    <dgm:cxn modelId="{F8DA05BD-87A6-49B0-9B68-0C71C37A001D}" srcId="{CD04CEB2-1AC7-4167-B7BE-391EF513C46B}" destId="{1A71A761-0BBD-4ED8-B71E-58A2BA92ACDE}" srcOrd="1" destOrd="0" parTransId="{38336F6B-2218-4841-84E0-652B92D9F4D3}" sibTransId="{CCF6154E-3ACB-45E0-8A67-01CBD60FC1B6}"/>
    <dgm:cxn modelId="{62E7B1D4-C212-4056-9606-331F00C67430}" type="presOf" srcId="{1A71A761-0BBD-4ED8-B71E-58A2BA92ACDE}" destId="{0FC892FD-D388-4862-965D-6291DA98C440}" srcOrd="0" destOrd="0" presId="urn:microsoft.com/office/officeart/2005/8/layout/hierarchy4"/>
    <dgm:cxn modelId="{D643FDF1-EDC6-474B-8216-BA7AD32718DD}" srcId="{CD04CEB2-1AC7-4167-B7BE-391EF513C46B}" destId="{4D6CB1FA-4EBF-476A-93C3-A1BCD4760733}" srcOrd="0" destOrd="0" parTransId="{3FDDE4D1-638C-486D-941C-5CA60415AA44}" sibTransId="{90DA2A30-CD5E-49A3-941F-2F8E8F214FFC}"/>
    <dgm:cxn modelId="{E8A27FFD-7D70-4D12-B76A-84AB7B54493F}" srcId="{4D6CB1FA-4EBF-476A-93C3-A1BCD4760733}" destId="{705A6920-9E0D-4BAE-9347-51CA33E0547A}" srcOrd="0" destOrd="0" parTransId="{015B4C31-DFC8-48E1-A9E0-A7038CE635C0}" sibTransId="{ED06B83A-F3AF-4FA1-97D8-4ED1BBA3BD9D}"/>
    <dgm:cxn modelId="{3160E9D9-4592-4CBD-A2F2-FF44A25C938B}" type="presParOf" srcId="{17DABE2E-2BF2-43ED-B966-433BADF6F7FE}" destId="{E099B092-D7BB-457F-B022-EEC9E5BC716E}" srcOrd="0" destOrd="0" presId="urn:microsoft.com/office/officeart/2005/8/layout/hierarchy4"/>
    <dgm:cxn modelId="{3F54FF93-DD59-4EA9-B115-6E41FEEEA72E}" type="presParOf" srcId="{E099B092-D7BB-457F-B022-EEC9E5BC716E}" destId="{F03B7AC9-FA44-42B7-82DC-B39EE95F23DD}" srcOrd="0" destOrd="0" presId="urn:microsoft.com/office/officeart/2005/8/layout/hierarchy4"/>
    <dgm:cxn modelId="{0F85C787-14E2-4EE1-ACBA-404C2DE4083D}" type="presParOf" srcId="{E099B092-D7BB-457F-B022-EEC9E5BC716E}" destId="{B2E7A70E-01ED-4E07-9864-F88733AA1A57}" srcOrd="1" destOrd="0" presId="urn:microsoft.com/office/officeart/2005/8/layout/hierarchy4"/>
    <dgm:cxn modelId="{8A99BE95-96E2-4433-A2C7-E6AB01AE87E9}" type="presParOf" srcId="{E099B092-D7BB-457F-B022-EEC9E5BC716E}" destId="{1B1F34C3-7873-4FCF-A7D8-D42CF596422E}" srcOrd="2" destOrd="0" presId="urn:microsoft.com/office/officeart/2005/8/layout/hierarchy4"/>
    <dgm:cxn modelId="{925D37B1-152E-4F77-96D9-D60AB457CAB2}" type="presParOf" srcId="{1B1F34C3-7873-4FCF-A7D8-D42CF596422E}" destId="{C316F84F-F196-4CBB-A710-27EE9C1A8CE0}" srcOrd="0" destOrd="0" presId="urn:microsoft.com/office/officeart/2005/8/layout/hierarchy4"/>
    <dgm:cxn modelId="{C09C19DF-1BF0-4389-B583-A7F99ED33F21}" type="presParOf" srcId="{C316F84F-F196-4CBB-A710-27EE9C1A8CE0}" destId="{145D900E-5883-489D-A5D0-13FF3E00A4AC}" srcOrd="0" destOrd="0" presId="urn:microsoft.com/office/officeart/2005/8/layout/hierarchy4"/>
    <dgm:cxn modelId="{789DA176-CE38-445C-9360-356073C630E8}" type="presParOf" srcId="{C316F84F-F196-4CBB-A710-27EE9C1A8CE0}" destId="{74483FA6-D3A9-4D78-9A24-1D68ADA402E9}" srcOrd="1" destOrd="0" presId="urn:microsoft.com/office/officeart/2005/8/layout/hierarchy4"/>
    <dgm:cxn modelId="{5AB07D5D-A0D0-4929-A633-11FEB08672CC}" type="presParOf" srcId="{C316F84F-F196-4CBB-A710-27EE9C1A8CE0}" destId="{66D9D01A-38C4-48EF-9E73-10B45C062560}" srcOrd="2" destOrd="0" presId="urn:microsoft.com/office/officeart/2005/8/layout/hierarchy4"/>
    <dgm:cxn modelId="{C5868F15-D9BA-4681-95FD-6DDF8166B7EC}" type="presParOf" srcId="{66D9D01A-38C4-48EF-9E73-10B45C062560}" destId="{F9AC4893-E514-4A65-B202-0F42F2D045BC}" srcOrd="0" destOrd="0" presId="urn:microsoft.com/office/officeart/2005/8/layout/hierarchy4"/>
    <dgm:cxn modelId="{279E307C-83AC-4ACE-8262-AC9081F249AA}" type="presParOf" srcId="{F9AC4893-E514-4A65-B202-0F42F2D045BC}" destId="{349665FD-E072-4197-BCBB-0C04AABC2F9F}" srcOrd="0" destOrd="0" presId="urn:microsoft.com/office/officeart/2005/8/layout/hierarchy4"/>
    <dgm:cxn modelId="{6BF9E10F-5161-481A-8EA5-76C5C1B9C136}" type="presParOf" srcId="{F9AC4893-E514-4A65-B202-0F42F2D045BC}" destId="{98E0AE71-D335-434F-A282-ACE7630B7360}" srcOrd="1" destOrd="0" presId="urn:microsoft.com/office/officeart/2005/8/layout/hierarchy4"/>
    <dgm:cxn modelId="{0CD3DDE0-9A5C-4BEB-8AEE-E3CB56FF0341}" type="presParOf" srcId="{66D9D01A-38C4-48EF-9E73-10B45C062560}" destId="{7876DA17-8056-4437-B4B7-EBD72C5E0109}" srcOrd="1" destOrd="0" presId="urn:microsoft.com/office/officeart/2005/8/layout/hierarchy4"/>
    <dgm:cxn modelId="{5E95AEAD-C0A8-4087-B0F5-C89A5FD33DAB}" type="presParOf" srcId="{66D9D01A-38C4-48EF-9E73-10B45C062560}" destId="{8FD4EAD6-798C-43A5-99AF-0A4CB2FFD656}" srcOrd="2" destOrd="0" presId="urn:microsoft.com/office/officeart/2005/8/layout/hierarchy4"/>
    <dgm:cxn modelId="{0B23C7DB-2F1F-41D9-842C-55083FFF81CB}" type="presParOf" srcId="{8FD4EAD6-798C-43A5-99AF-0A4CB2FFD656}" destId="{686B5F6D-F37B-4804-88AA-3A933189A4D3}" srcOrd="0" destOrd="0" presId="urn:microsoft.com/office/officeart/2005/8/layout/hierarchy4"/>
    <dgm:cxn modelId="{B88C9650-5D18-4CCE-9782-10A461863F01}" type="presParOf" srcId="{8FD4EAD6-798C-43A5-99AF-0A4CB2FFD656}" destId="{32A02235-8BF4-473B-95F3-1020779189A3}" srcOrd="1" destOrd="0" presId="urn:microsoft.com/office/officeart/2005/8/layout/hierarchy4"/>
    <dgm:cxn modelId="{D9DBA1DE-4C49-4BEC-B2D1-137AFDB5524E}" type="presParOf" srcId="{1B1F34C3-7873-4FCF-A7D8-D42CF596422E}" destId="{F5CCB95D-70D0-4088-AEAC-F2E2F611E2EF}" srcOrd="1" destOrd="0" presId="urn:microsoft.com/office/officeart/2005/8/layout/hierarchy4"/>
    <dgm:cxn modelId="{FFBD79F6-898A-410E-98F6-116CAE1D99A3}" type="presParOf" srcId="{1B1F34C3-7873-4FCF-A7D8-D42CF596422E}" destId="{C0C7A211-9FC3-4D59-9FAB-4CFDE7862864}" srcOrd="2" destOrd="0" presId="urn:microsoft.com/office/officeart/2005/8/layout/hierarchy4"/>
    <dgm:cxn modelId="{B8CE466F-2B96-4E4D-A51E-300A9B509116}" type="presParOf" srcId="{C0C7A211-9FC3-4D59-9FAB-4CFDE7862864}" destId="{0FC892FD-D388-4862-965D-6291DA98C440}" srcOrd="0" destOrd="0" presId="urn:microsoft.com/office/officeart/2005/8/layout/hierarchy4"/>
    <dgm:cxn modelId="{BFE77CDA-2E4C-4BB8-967B-6B0BEB9C2992}" type="presParOf" srcId="{C0C7A211-9FC3-4D59-9FAB-4CFDE7862864}" destId="{3FDB7402-4861-49AF-B3BB-D066581A9712}" srcOrd="1" destOrd="0" presId="urn:microsoft.com/office/officeart/2005/8/layout/hierarchy4"/>
    <dgm:cxn modelId="{9F1B996F-6C53-4EC2-B9B0-55CC693AE229}" type="presParOf" srcId="{C0C7A211-9FC3-4D59-9FAB-4CFDE7862864}" destId="{A90760C5-C576-460B-9056-65C43559DFEE}" srcOrd="2" destOrd="0" presId="urn:microsoft.com/office/officeart/2005/8/layout/hierarchy4"/>
    <dgm:cxn modelId="{217DF9D8-5C6D-48B6-9AE3-40D16891C029}" type="presParOf" srcId="{A90760C5-C576-460B-9056-65C43559DFEE}" destId="{33C5C8D1-2B43-426A-B35A-7A7124CA27AE}" srcOrd="0" destOrd="0" presId="urn:microsoft.com/office/officeart/2005/8/layout/hierarchy4"/>
    <dgm:cxn modelId="{FB1A2901-E202-4B1E-B06F-7A1FD40E1007}" type="presParOf" srcId="{33C5C8D1-2B43-426A-B35A-7A7124CA27AE}" destId="{E7EC300C-044F-42B7-9615-3EFB676C8403}" srcOrd="0" destOrd="0" presId="urn:microsoft.com/office/officeart/2005/8/layout/hierarchy4"/>
    <dgm:cxn modelId="{E3808D10-6B6A-4B5E-9A1B-4B541CA3E8A6}" type="presParOf" srcId="{33C5C8D1-2B43-426A-B35A-7A7124CA27AE}" destId="{D9931404-7501-47B6-9B0B-7B3985A393A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3926E-9D1C-478C-B6E2-BB084BD3DC79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9D11CBB-BC80-42FE-979E-A6EE5E4740C2}">
      <dgm:prSet phldrT="[Text]" phldr="0"/>
      <dgm:spPr/>
      <dgm:t>
        <a:bodyPr/>
        <a:lstStyle/>
        <a:p>
          <a:r>
            <a:rPr lang="en-US" dirty="0"/>
            <a:t>1</a:t>
          </a:r>
          <a:endParaRPr lang="en-GB" dirty="0"/>
        </a:p>
      </dgm:t>
    </dgm:pt>
    <dgm:pt modelId="{40A473E0-B463-4B62-B829-DDBADA904EA5}" type="parTrans" cxnId="{8EFA9337-A49E-4482-AD1A-730F89374D93}">
      <dgm:prSet/>
      <dgm:spPr/>
      <dgm:t>
        <a:bodyPr/>
        <a:lstStyle/>
        <a:p>
          <a:endParaRPr lang="en-GB"/>
        </a:p>
      </dgm:t>
    </dgm:pt>
    <dgm:pt modelId="{BA141600-C122-4B26-B633-111C7F26C1A2}" type="sibTrans" cxnId="{8EFA9337-A49E-4482-AD1A-730F89374D93}">
      <dgm:prSet/>
      <dgm:spPr/>
      <dgm:t>
        <a:bodyPr/>
        <a:lstStyle/>
        <a:p>
          <a:endParaRPr lang="en-GB"/>
        </a:p>
      </dgm:t>
    </dgm:pt>
    <dgm:pt modelId="{84CFB223-9B4C-4D17-B4FC-861589130875}">
      <dgm:prSet phldrT="[Text]" phldr="0"/>
      <dgm:spPr/>
      <dgm:t>
        <a:bodyPr/>
        <a:lstStyle/>
        <a:p>
          <a:r>
            <a:rPr lang="en-US" dirty="0"/>
            <a:t>4</a:t>
          </a:r>
          <a:endParaRPr lang="en-GB" dirty="0"/>
        </a:p>
      </dgm:t>
    </dgm:pt>
    <dgm:pt modelId="{28910114-7AC1-495E-B81E-725A4840FCF0}" type="parTrans" cxnId="{25C3F9CA-5317-40DB-A45D-7F835CB9E17B}">
      <dgm:prSet/>
      <dgm:spPr/>
      <dgm:t>
        <a:bodyPr/>
        <a:lstStyle/>
        <a:p>
          <a:endParaRPr lang="en-GB"/>
        </a:p>
      </dgm:t>
    </dgm:pt>
    <dgm:pt modelId="{74331DEF-99A1-46C8-A54E-607B7EAD9885}" type="sibTrans" cxnId="{25C3F9CA-5317-40DB-A45D-7F835CB9E17B}">
      <dgm:prSet/>
      <dgm:spPr/>
      <dgm:t>
        <a:bodyPr/>
        <a:lstStyle/>
        <a:p>
          <a:endParaRPr lang="en-GB"/>
        </a:p>
      </dgm:t>
    </dgm:pt>
    <dgm:pt modelId="{D6835B9B-91C4-4344-99A2-17FEE419E047}">
      <dgm:prSet phldrT="[Text]" phldr="0"/>
      <dgm:spPr/>
      <dgm:t>
        <a:bodyPr/>
        <a:lstStyle/>
        <a:p>
          <a:r>
            <a:rPr lang="en-US" dirty="0"/>
            <a:t>3</a:t>
          </a:r>
          <a:endParaRPr lang="en-GB" dirty="0"/>
        </a:p>
      </dgm:t>
    </dgm:pt>
    <dgm:pt modelId="{68C9638B-233B-425D-B137-A2E82D5E7B40}" type="parTrans" cxnId="{F4F9426F-AC59-48A1-8D53-72D771D00DCD}">
      <dgm:prSet/>
      <dgm:spPr/>
      <dgm:t>
        <a:bodyPr/>
        <a:lstStyle/>
        <a:p>
          <a:endParaRPr lang="en-GB"/>
        </a:p>
      </dgm:t>
    </dgm:pt>
    <dgm:pt modelId="{6D88B1D2-289E-4148-A01B-F718517E8EB2}" type="sibTrans" cxnId="{F4F9426F-AC59-48A1-8D53-72D771D00DCD}">
      <dgm:prSet/>
      <dgm:spPr/>
      <dgm:t>
        <a:bodyPr/>
        <a:lstStyle/>
        <a:p>
          <a:endParaRPr lang="en-GB"/>
        </a:p>
      </dgm:t>
    </dgm:pt>
    <dgm:pt modelId="{AC7CF010-8531-4CBE-A963-FD2BD10D3BA2}">
      <dgm:prSet phldrT="[Text]" phldr="0"/>
      <dgm:spPr/>
      <dgm:t>
        <a:bodyPr/>
        <a:lstStyle/>
        <a:p>
          <a:r>
            <a:rPr lang="en-US" dirty="0"/>
            <a:t>2</a:t>
          </a:r>
          <a:endParaRPr lang="en-GB" dirty="0"/>
        </a:p>
      </dgm:t>
    </dgm:pt>
    <dgm:pt modelId="{7AD64B33-B1D5-4B2B-8C32-7C1B242F798B}" type="parTrans" cxnId="{62DDAD70-9A39-453D-959E-D8AE42CF4C72}">
      <dgm:prSet/>
      <dgm:spPr/>
      <dgm:t>
        <a:bodyPr/>
        <a:lstStyle/>
        <a:p>
          <a:endParaRPr lang="en-GB"/>
        </a:p>
      </dgm:t>
    </dgm:pt>
    <dgm:pt modelId="{FB13546C-0EB8-4EC9-8CF7-4D2496892564}" type="sibTrans" cxnId="{62DDAD70-9A39-453D-959E-D8AE42CF4C72}">
      <dgm:prSet/>
      <dgm:spPr/>
      <dgm:t>
        <a:bodyPr/>
        <a:lstStyle/>
        <a:p>
          <a:endParaRPr lang="en-GB"/>
        </a:p>
      </dgm:t>
    </dgm:pt>
    <dgm:pt modelId="{A72DF78A-5DAE-44A7-BF65-185A982BBB52}">
      <dgm:prSet phldrT="[Text]" phldr="0"/>
      <dgm:spPr/>
      <dgm:t>
        <a:bodyPr/>
        <a:lstStyle/>
        <a:p>
          <a:r>
            <a:rPr lang="en-US" dirty="0"/>
            <a:t>5</a:t>
          </a:r>
          <a:endParaRPr lang="en-GB" dirty="0"/>
        </a:p>
      </dgm:t>
    </dgm:pt>
    <dgm:pt modelId="{191AACE8-1077-4A5C-B611-368A2588715F}" type="parTrans" cxnId="{DCBF36CF-7036-4AFA-BCA1-689A09E7FCD7}">
      <dgm:prSet/>
      <dgm:spPr/>
      <dgm:t>
        <a:bodyPr/>
        <a:lstStyle/>
        <a:p>
          <a:endParaRPr lang="en-GB"/>
        </a:p>
      </dgm:t>
    </dgm:pt>
    <dgm:pt modelId="{D858B0F4-2602-4548-B920-5B53662AC80B}" type="sibTrans" cxnId="{DCBF36CF-7036-4AFA-BCA1-689A09E7FCD7}">
      <dgm:prSet/>
      <dgm:spPr/>
      <dgm:t>
        <a:bodyPr/>
        <a:lstStyle/>
        <a:p>
          <a:endParaRPr lang="en-GB"/>
        </a:p>
      </dgm:t>
    </dgm:pt>
    <dgm:pt modelId="{9CC95467-0955-42E6-9153-FEEB9570F52C}" type="pres">
      <dgm:prSet presAssocID="{4F33926E-9D1C-478C-B6E2-BB084BD3DC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C666A94-168C-4E3F-A624-CFF2B92B3E25}" type="pres">
      <dgm:prSet presAssocID="{89D11CBB-BC80-42FE-979E-A6EE5E4740C2}" presName="centerShape" presStyleLbl="node0" presStyleIdx="0" presStyleCnt="1"/>
      <dgm:spPr/>
    </dgm:pt>
    <dgm:pt modelId="{D6A8A9D2-18BB-403F-BFCF-3B1869CC3498}" type="pres">
      <dgm:prSet presAssocID="{28910114-7AC1-495E-B81E-725A4840FCF0}" presName="Name9" presStyleLbl="parChTrans1D2" presStyleIdx="0" presStyleCnt="4"/>
      <dgm:spPr/>
    </dgm:pt>
    <dgm:pt modelId="{52AFF06E-03B6-4588-87A7-75492FCB7695}" type="pres">
      <dgm:prSet presAssocID="{28910114-7AC1-495E-B81E-725A4840FCF0}" presName="connTx" presStyleLbl="parChTrans1D2" presStyleIdx="0" presStyleCnt="4"/>
      <dgm:spPr/>
    </dgm:pt>
    <dgm:pt modelId="{166F77A6-7368-48E3-8020-AB6AA493E2BC}" type="pres">
      <dgm:prSet presAssocID="{84CFB223-9B4C-4D17-B4FC-861589130875}" presName="node" presStyleLbl="node1" presStyleIdx="0" presStyleCnt="4">
        <dgm:presLayoutVars>
          <dgm:bulletEnabled val="1"/>
        </dgm:presLayoutVars>
      </dgm:prSet>
      <dgm:spPr/>
    </dgm:pt>
    <dgm:pt modelId="{D104AC66-90F4-46FD-9581-B880D94A5EAE}" type="pres">
      <dgm:prSet presAssocID="{68C9638B-233B-425D-B137-A2E82D5E7B40}" presName="Name9" presStyleLbl="parChTrans1D2" presStyleIdx="1" presStyleCnt="4"/>
      <dgm:spPr/>
    </dgm:pt>
    <dgm:pt modelId="{A7685456-D4C2-43F8-A335-E288F2FECBEA}" type="pres">
      <dgm:prSet presAssocID="{68C9638B-233B-425D-B137-A2E82D5E7B40}" presName="connTx" presStyleLbl="parChTrans1D2" presStyleIdx="1" presStyleCnt="4"/>
      <dgm:spPr/>
    </dgm:pt>
    <dgm:pt modelId="{2F5CE0AF-0F2A-4D86-A848-F8B243F005D6}" type="pres">
      <dgm:prSet presAssocID="{D6835B9B-91C4-4344-99A2-17FEE419E047}" presName="node" presStyleLbl="node1" presStyleIdx="1" presStyleCnt="4">
        <dgm:presLayoutVars>
          <dgm:bulletEnabled val="1"/>
        </dgm:presLayoutVars>
      </dgm:prSet>
      <dgm:spPr/>
    </dgm:pt>
    <dgm:pt modelId="{C2AD3DC7-C300-4131-B5F1-0CD9832654FB}" type="pres">
      <dgm:prSet presAssocID="{7AD64B33-B1D5-4B2B-8C32-7C1B242F798B}" presName="Name9" presStyleLbl="parChTrans1D2" presStyleIdx="2" presStyleCnt="4"/>
      <dgm:spPr/>
    </dgm:pt>
    <dgm:pt modelId="{C7E6B7A4-BBCF-4BD0-9F05-514F423F60F9}" type="pres">
      <dgm:prSet presAssocID="{7AD64B33-B1D5-4B2B-8C32-7C1B242F798B}" presName="connTx" presStyleLbl="parChTrans1D2" presStyleIdx="2" presStyleCnt="4"/>
      <dgm:spPr/>
    </dgm:pt>
    <dgm:pt modelId="{54416746-7876-499E-85BB-BC8593752324}" type="pres">
      <dgm:prSet presAssocID="{AC7CF010-8531-4CBE-A963-FD2BD10D3BA2}" presName="node" presStyleLbl="node1" presStyleIdx="2" presStyleCnt="4">
        <dgm:presLayoutVars>
          <dgm:bulletEnabled val="1"/>
        </dgm:presLayoutVars>
      </dgm:prSet>
      <dgm:spPr/>
    </dgm:pt>
    <dgm:pt modelId="{FA43D495-9119-4304-BA14-55C3B6FD131A}" type="pres">
      <dgm:prSet presAssocID="{191AACE8-1077-4A5C-B611-368A2588715F}" presName="Name9" presStyleLbl="parChTrans1D2" presStyleIdx="3" presStyleCnt="4"/>
      <dgm:spPr/>
    </dgm:pt>
    <dgm:pt modelId="{0171E4BF-AF7F-48E4-88BB-1F0EFBC33F53}" type="pres">
      <dgm:prSet presAssocID="{191AACE8-1077-4A5C-B611-368A2588715F}" presName="connTx" presStyleLbl="parChTrans1D2" presStyleIdx="3" presStyleCnt="4"/>
      <dgm:spPr/>
    </dgm:pt>
    <dgm:pt modelId="{AA74EA99-2E5A-4E69-9A98-1B5309F91289}" type="pres">
      <dgm:prSet presAssocID="{A72DF78A-5DAE-44A7-BF65-185A982BBB52}" presName="node" presStyleLbl="node1" presStyleIdx="3" presStyleCnt="4">
        <dgm:presLayoutVars>
          <dgm:bulletEnabled val="1"/>
        </dgm:presLayoutVars>
      </dgm:prSet>
      <dgm:spPr/>
    </dgm:pt>
  </dgm:ptLst>
  <dgm:cxnLst>
    <dgm:cxn modelId="{58E3F60C-8A22-4F23-A7E4-AB19A9842189}" type="presOf" srcId="{28910114-7AC1-495E-B81E-725A4840FCF0}" destId="{52AFF06E-03B6-4588-87A7-75492FCB7695}" srcOrd="1" destOrd="0" presId="urn:microsoft.com/office/officeart/2005/8/layout/radial1"/>
    <dgm:cxn modelId="{5C4B6B20-B93E-475B-8762-2BF87CEFFE83}" type="presOf" srcId="{AC7CF010-8531-4CBE-A963-FD2BD10D3BA2}" destId="{54416746-7876-499E-85BB-BC8593752324}" srcOrd="0" destOrd="0" presId="urn:microsoft.com/office/officeart/2005/8/layout/radial1"/>
    <dgm:cxn modelId="{9F22882B-FB3E-4DB5-AE28-0C3A4C6339E2}" type="presOf" srcId="{7AD64B33-B1D5-4B2B-8C32-7C1B242F798B}" destId="{C7E6B7A4-BBCF-4BD0-9F05-514F423F60F9}" srcOrd="1" destOrd="0" presId="urn:microsoft.com/office/officeart/2005/8/layout/radial1"/>
    <dgm:cxn modelId="{8EFA9337-A49E-4482-AD1A-730F89374D93}" srcId="{4F33926E-9D1C-478C-B6E2-BB084BD3DC79}" destId="{89D11CBB-BC80-42FE-979E-A6EE5E4740C2}" srcOrd="0" destOrd="0" parTransId="{40A473E0-B463-4B62-B829-DDBADA904EA5}" sibTransId="{BA141600-C122-4B26-B633-111C7F26C1A2}"/>
    <dgm:cxn modelId="{1C3F9A5B-BE2C-43C6-8DAD-3511F47E65F9}" type="presOf" srcId="{68C9638B-233B-425D-B137-A2E82D5E7B40}" destId="{D104AC66-90F4-46FD-9581-B880D94A5EAE}" srcOrd="0" destOrd="0" presId="urn:microsoft.com/office/officeart/2005/8/layout/radial1"/>
    <dgm:cxn modelId="{A2022441-286D-42AA-937E-0A8C8B587D92}" type="presOf" srcId="{7AD64B33-B1D5-4B2B-8C32-7C1B242F798B}" destId="{C2AD3DC7-C300-4131-B5F1-0CD9832654FB}" srcOrd="0" destOrd="0" presId="urn:microsoft.com/office/officeart/2005/8/layout/radial1"/>
    <dgm:cxn modelId="{F4F9426F-AC59-48A1-8D53-72D771D00DCD}" srcId="{89D11CBB-BC80-42FE-979E-A6EE5E4740C2}" destId="{D6835B9B-91C4-4344-99A2-17FEE419E047}" srcOrd="1" destOrd="0" parTransId="{68C9638B-233B-425D-B137-A2E82D5E7B40}" sibTransId="{6D88B1D2-289E-4148-A01B-F718517E8EB2}"/>
    <dgm:cxn modelId="{62DDAD70-9A39-453D-959E-D8AE42CF4C72}" srcId="{89D11CBB-BC80-42FE-979E-A6EE5E4740C2}" destId="{AC7CF010-8531-4CBE-A963-FD2BD10D3BA2}" srcOrd="2" destOrd="0" parTransId="{7AD64B33-B1D5-4B2B-8C32-7C1B242F798B}" sibTransId="{FB13546C-0EB8-4EC9-8CF7-4D2496892564}"/>
    <dgm:cxn modelId="{982B8974-3733-4539-B06A-BE71CB847B55}" type="presOf" srcId="{84CFB223-9B4C-4D17-B4FC-861589130875}" destId="{166F77A6-7368-48E3-8020-AB6AA493E2BC}" srcOrd="0" destOrd="0" presId="urn:microsoft.com/office/officeart/2005/8/layout/radial1"/>
    <dgm:cxn modelId="{F25C4F59-F27B-4D50-B8BB-74BAFE59A16C}" type="presOf" srcId="{4F33926E-9D1C-478C-B6E2-BB084BD3DC79}" destId="{9CC95467-0955-42E6-9153-FEEB9570F52C}" srcOrd="0" destOrd="0" presId="urn:microsoft.com/office/officeart/2005/8/layout/radial1"/>
    <dgm:cxn modelId="{7ABA1883-620F-48A1-A71D-0A4901CF6C0A}" type="presOf" srcId="{191AACE8-1077-4A5C-B611-368A2588715F}" destId="{FA43D495-9119-4304-BA14-55C3B6FD131A}" srcOrd="0" destOrd="0" presId="urn:microsoft.com/office/officeart/2005/8/layout/radial1"/>
    <dgm:cxn modelId="{C0D4959F-7AA7-4AB8-8CD0-871E36FFA4A8}" type="presOf" srcId="{68C9638B-233B-425D-B137-A2E82D5E7B40}" destId="{A7685456-D4C2-43F8-A335-E288F2FECBEA}" srcOrd="1" destOrd="0" presId="urn:microsoft.com/office/officeart/2005/8/layout/radial1"/>
    <dgm:cxn modelId="{A4CF71AA-F544-4AAF-9DF5-6D5A3685895D}" type="presOf" srcId="{28910114-7AC1-495E-B81E-725A4840FCF0}" destId="{D6A8A9D2-18BB-403F-BFCF-3B1869CC3498}" srcOrd="0" destOrd="0" presId="urn:microsoft.com/office/officeart/2005/8/layout/radial1"/>
    <dgm:cxn modelId="{229859AB-29E0-41A9-A109-D6D93BE09EA2}" type="presOf" srcId="{A72DF78A-5DAE-44A7-BF65-185A982BBB52}" destId="{AA74EA99-2E5A-4E69-9A98-1B5309F91289}" srcOrd="0" destOrd="0" presId="urn:microsoft.com/office/officeart/2005/8/layout/radial1"/>
    <dgm:cxn modelId="{39C612B2-FA27-44AB-8456-A3D40CAC708B}" type="presOf" srcId="{191AACE8-1077-4A5C-B611-368A2588715F}" destId="{0171E4BF-AF7F-48E4-88BB-1F0EFBC33F53}" srcOrd="1" destOrd="0" presId="urn:microsoft.com/office/officeart/2005/8/layout/radial1"/>
    <dgm:cxn modelId="{25C3F9CA-5317-40DB-A45D-7F835CB9E17B}" srcId="{89D11CBB-BC80-42FE-979E-A6EE5E4740C2}" destId="{84CFB223-9B4C-4D17-B4FC-861589130875}" srcOrd="0" destOrd="0" parTransId="{28910114-7AC1-495E-B81E-725A4840FCF0}" sibTransId="{74331DEF-99A1-46C8-A54E-607B7EAD9885}"/>
    <dgm:cxn modelId="{DCBF36CF-7036-4AFA-BCA1-689A09E7FCD7}" srcId="{89D11CBB-BC80-42FE-979E-A6EE5E4740C2}" destId="{A72DF78A-5DAE-44A7-BF65-185A982BBB52}" srcOrd="3" destOrd="0" parTransId="{191AACE8-1077-4A5C-B611-368A2588715F}" sibTransId="{D858B0F4-2602-4548-B920-5B53662AC80B}"/>
    <dgm:cxn modelId="{222441E2-D448-4169-8BA4-E287642343EF}" type="presOf" srcId="{D6835B9B-91C4-4344-99A2-17FEE419E047}" destId="{2F5CE0AF-0F2A-4D86-A848-F8B243F005D6}" srcOrd="0" destOrd="0" presId="urn:microsoft.com/office/officeart/2005/8/layout/radial1"/>
    <dgm:cxn modelId="{912290EF-744C-44FD-849A-98A884BE8393}" type="presOf" srcId="{89D11CBB-BC80-42FE-979E-A6EE5E4740C2}" destId="{2C666A94-168C-4E3F-A624-CFF2B92B3E25}" srcOrd="0" destOrd="0" presId="urn:microsoft.com/office/officeart/2005/8/layout/radial1"/>
    <dgm:cxn modelId="{DF99230C-7454-4E4B-9811-CEA1930369E1}" type="presParOf" srcId="{9CC95467-0955-42E6-9153-FEEB9570F52C}" destId="{2C666A94-168C-4E3F-A624-CFF2B92B3E25}" srcOrd="0" destOrd="0" presId="urn:microsoft.com/office/officeart/2005/8/layout/radial1"/>
    <dgm:cxn modelId="{B74A63B1-01B0-493C-A62A-F3FA1B45F80B}" type="presParOf" srcId="{9CC95467-0955-42E6-9153-FEEB9570F52C}" destId="{D6A8A9D2-18BB-403F-BFCF-3B1869CC3498}" srcOrd="1" destOrd="0" presId="urn:microsoft.com/office/officeart/2005/8/layout/radial1"/>
    <dgm:cxn modelId="{BCBBE4A7-E859-4048-9CFB-F08E74D9D5D6}" type="presParOf" srcId="{D6A8A9D2-18BB-403F-BFCF-3B1869CC3498}" destId="{52AFF06E-03B6-4588-87A7-75492FCB7695}" srcOrd="0" destOrd="0" presId="urn:microsoft.com/office/officeart/2005/8/layout/radial1"/>
    <dgm:cxn modelId="{F29401C5-73B1-41B9-9256-05784FEAA9F0}" type="presParOf" srcId="{9CC95467-0955-42E6-9153-FEEB9570F52C}" destId="{166F77A6-7368-48E3-8020-AB6AA493E2BC}" srcOrd="2" destOrd="0" presId="urn:microsoft.com/office/officeart/2005/8/layout/radial1"/>
    <dgm:cxn modelId="{D97CA56F-5FF8-4967-95C1-DA0ECFCCB657}" type="presParOf" srcId="{9CC95467-0955-42E6-9153-FEEB9570F52C}" destId="{D104AC66-90F4-46FD-9581-B880D94A5EAE}" srcOrd="3" destOrd="0" presId="urn:microsoft.com/office/officeart/2005/8/layout/radial1"/>
    <dgm:cxn modelId="{33A0283B-D1B2-48C5-BAFB-504440242016}" type="presParOf" srcId="{D104AC66-90F4-46FD-9581-B880D94A5EAE}" destId="{A7685456-D4C2-43F8-A335-E288F2FECBEA}" srcOrd="0" destOrd="0" presId="urn:microsoft.com/office/officeart/2005/8/layout/radial1"/>
    <dgm:cxn modelId="{6F128143-0D1D-44E2-BA63-ED1AB5EED88E}" type="presParOf" srcId="{9CC95467-0955-42E6-9153-FEEB9570F52C}" destId="{2F5CE0AF-0F2A-4D86-A848-F8B243F005D6}" srcOrd="4" destOrd="0" presId="urn:microsoft.com/office/officeart/2005/8/layout/radial1"/>
    <dgm:cxn modelId="{E70CFD60-F188-4526-BBB3-B3D9649ABBB4}" type="presParOf" srcId="{9CC95467-0955-42E6-9153-FEEB9570F52C}" destId="{C2AD3DC7-C300-4131-B5F1-0CD9832654FB}" srcOrd="5" destOrd="0" presId="urn:microsoft.com/office/officeart/2005/8/layout/radial1"/>
    <dgm:cxn modelId="{A36E33E1-D1E4-4061-BA24-C2EEAA332E3B}" type="presParOf" srcId="{C2AD3DC7-C300-4131-B5F1-0CD9832654FB}" destId="{C7E6B7A4-BBCF-4BD0-9F05-514F423F60F9}" srcOrd="0" destOrd="0" presId="urn:microsoft.com/office/officeart/2005/8/layout/radial1"/>
    <dgm:cxn modelId="{CE5D7061-3AD3-43C0-8EFA-283A5CFA9A20}" type="presParOf" srcId="{9CC95467-0955-42E6-9153-FEEB9570F52C}" destId="{54416746-7876-499E-85BB-BC8593752324}" srcOrd="6" destOrd="0" presId="urn:microsoft.com/office/officeart/2005/8/layout/radial1"/>
    <dgm:cxn modelId="{21AD3114-BD78-48BB-84A3-0E67A7397C99}" type="presParOf" srcId="{9CC95467-0955-42E6-9153-FEEB9570F52C}" destId="{FA43D495-9119-4304-BA14-55C3B6FD131A}" srcOrd="7" destOrd="0" presId="urn:microsoft.com/office/officeart/2005/8/layout/radial1"/>
    <dgm:cxn modelId="{D898F3E8-5EC0-4910-82F3-E39C64FFEC37}" type="presParOf" srcId="{FA43D495-9119-4304-BA14-55C3B6FD131A}" destId="{0171E4BF-AF7F-48E4-88BB-1F0EFBC33F53}" srcOrd="0" destOrd="0" presId="urn:microsoft.com/office/officeart/2005/8/layout/radial1"/>
    <dgm:cxn modelId="{F3238D0B-7E68-4CE9-BF08-2E4A02DBF3AC}" type="presParOf" srcId="{9CC95467-0955-42E6-9153-FEEB9570F52C}" destId="{AA74EA99-2E5A-4E69-9A98-1B5309F91289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2360DA-E1A1-4809-891C-A47B274BF1E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3468A3-DA19-4A6E-A221-4FE3FF5C11E7}">
      <dgm:prSet phldrT="[Text]" phldr="0"/>
      <dgm:spPr/>
      <dgm:t>
        <a:bodyPr/>
        <a:lstStyle/>
        <a:p>
          <a:r>
            <a:rPr lang="en-US" dirty="0"/>
            <a:t>Team </a:t>
          </a:r>
          <a:r>
            <a:rPr lang="en-US" dirty="0" err="1"/>
            <a:t>elo</a:t>
          </a:r>
          <a:r>
            <a:rPr lang="en-US" dirty="0"/>
            <a:t> normalized to follow the same distribution as the player per</a:t>
          </a:r>
          <a:endParaRPr lang="en-GB" dirty="0"/>
        </a:p>
      </dgm:t>
    </dgm:pt>
    <dgm:pt modelId="{33385E21-75AC-4CAB-95FD-25EE4AA45690}" type="parTrans" cxnId="{4B9FE42B-6E68-4494-8B53-F2095441639C}">
      <dgm:prSet/>
      <dgm:spPr/>
      <dgm:t>
        <a:bodyPr/>
        <a:lstStyle/>
        <a:p>
          <a:endParaRPr lang="en-GB"/>
        </a:p>
      </dgm:t>
    </dgm:pt>
    <dgm:pt modelId="{AA6EF7C7-4DCF-4CC3-971E-B89AADC5FF70}" type="sibTrans" cxnId="{4B9FE42B-6E68-4494-8B53-F2095441639C}">
      <dgm:prSet/>
      <dgm:spPr/>
      <dgm:t>
        <a:bodyPr/>
        <a:lstStyle/>
        <a:p>
          <a:endParaRPr lang="en-GB"/>
        </a:p>
      </dgm:t>
    </dgm:pt>
    <dgm:pt modelId="{E86A7E82-7A6F-46BC-95F2-8D189FA54065}">
      <dgm:prSet phldrT="[Text]" phldr="0"/>
      <dgm:spPr/>
      <dgm:t>
        <a:bodyPr/>
        <a:lstStyle/>
        <a:p>
          <a:r>
            <a:rPr lang="en-US" dirty="0"/>
            <a:t>Taking away the strength of the rest of the team to estimate the strength of the group</a:t>
          </a:r>
          <a:endParaRPr lang="en-GB" dirty="0"/>
        </a:p>
      </dgm:t>
    </dgm:pt>
    <dgm:pt modelId="{ED0553F8-ACEA-4580-B7A6-232839154287}" type="parTrans" cxnId="{3B955220-3A4F-42CB-A046-501886BC80C0}">
      <dgm:prSet/>
      <dgm:spPr/>
      <dgm:t>
        <a:bodyPr/>
        <a:lstStyle/>
        <a:p>
          <a:endParaRPr lang="en-GB"/>
        </a:p>
      </dgm:t>
    </dgm:pt>
    <dgm:pt modelId="{BEAAC181-7AB8-468A-9233-CF9F48E58046}" type="sibTrans" cxnId="{3B955220-3A4F-42CB-A046-501886BC80C0}">
      <dgm:prSet/>
      <dgm:spPr/>
      <dgm:t>
        <a:bodyPr/>
        <a:lstStyle/>
        <a:p>
          <a:endParaRPr lang="en-GB"/>
        </a:p>
      </dgm:t>
    </dgm:pt>
    <dgm:pt modelId="{D8B41520-CFB6-47D2-BAE6-C8FB79911E27}" type="pres">
      <dgm:prSet presAssocID="{262360DA-E1A1-4809-891C-A47B274BF1E3}" presName="outerComposite" presStyleCnt="0">
        <dgm:presLayoutVars>
          <dgm:chMax val="5"/>
          <dgm:dir/>
          <dgm:resizeHandles val="exact"/>
        </dgm:presLayoutVars>
      </dgm:prSet>
      <dgm:spPr/>
    </dgm:pt>
    <dgm:pt modelId="{A5BB3592-FE0E-440A-BCA6-31945C5E9EA2}" type="pres">
      <dgm:prSet presAssocID="{262360DA-E1A1-4809-891C-A47B274BF1E3}" presName="dummyMaxCanvas" presStyleCnt="0">
        <dgm:presLayoutVars/>
      </dgm:prSet>
      <dgm:spPr/>
    </dgm:pt>
    <dgm:pt modelId="{B62268BC-A9E5-424E-ABAD-66F94BC77D2A}" type="pres">
      <dgm:prSet presAssocID="{262360DA-E1A1-4809-891C-A47B274BF1E3}" presName="TwoNodes_1" presStyleLbl="node1" presStyleIdx="0" presStyleCnt="2">
        <dgm:presLayoutVars>
          <dgm:bulletEnabled val="1"/>
        </dgm:presLayoutVars>
      </dgm:prSet>
      <dgm:spPr/>
    </dgm:pt>
    <dgm:pt modelId="{FD2114F5-67B7-4E54-9D41-A12C9B1C51D7}" type="pres">
      <dgm:prSet presAssocID="{262360DA-E1A1-4809-891C-A47B274BF1E3}" presName="TwoNodes_2" presStyleLbl="node1" presStyleIdx="1" presStyleCnt="2">
        <dgm:presLayoutVars>
          <dgm:bulletEnabled val="1"/>
        </dgm:presLayoutVars>
      </dgm:prSet>
      <dgm:spPr/>
    </dgm:pt>
    <dgm:pt modelId="{E2603EA2-3600-4E0F-ACC6-6C58C897294D}" type="pres">
      <dgm:prSet presAssocID="{262360DA-E1A1-4809-891C-A47B274BF1E3}" presName="TwoConn_1-2" presStyleLbl="fgAccFollowNode1" presStyleIdx="0" presStyleCnt="1">
        <dgm:presLayoutVars>
          <dgm:bulletEnabled val="1"/>
        </dgm:presLayoutVars>
      </dgm:prSet>
      <dgm:spPr/>
    </dgm:pt>
    <dgm:pt modelId="{C423A934-A714-4D3A-8904-E6C6608248F4}" type="pres">
      <dgm:prSet presAssocID="{262360DA-E1A1-4809-891C-A47B274BF1E3}" presName="TwoNodes_1_text" presStyleLbl="node1" presStyleIdx="1" presStyleCnt="2">
        <dgm:presLayoutVars>
          <dgm:bulletEnabled val="1"/>
        </dgm:presLayoutVars>
      </dgm:prSet>
      <dgm:spPr/>
    </dgm:pt>
    <dgm:pt modelId="{13E140F2-B648-40D2-9A49-1AFB1170A94B}" type="pres">
      <dgm:prSet presAssocID="{262360DA-E1A1-4809-891C-A47B274BF1E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3B955220-3A4F-42CB-A046-501886BC80C0}" srcId="{262360DA-E1A1-4809-891C-A47B274BF1E3}" destId="{E86A7E82-7A6F-46BC-95F2-8D189FA54065}" srcOrd="1" destOrd="0" parTransId="{ED0553F8-ACEA-4580-B7A6-232839154287}" sibTransId="{BEAAC181-7AB8-468A-9233-CF9F48E58046}"/>
    <dgm:cxn modelId="{4B9FE42B-6E68-4494-8B53-F2095441639C}" srcId="{262360DA-E1A1-4809-891C-A47B274BF1E3}" destId="{E63468A3-DA19-4A6E-A221-4FE3FF5C11E7}" srcOrd="0" destOrd="0" parTransId="{33385E21-75AC-4CAB-95FD-25EE4AA45690}" sibTransId="{AA6EF7C7-4DCF-4CC3-971E-B89AADC5FF70}"/>
    <dgm:cxn modelId="{22FE8F7B-33EF-4F47-B243-9B6AC79549D6}" type="presOf" srcId="{E86A7E82-7A6F-46BC-95F2-8D189FA54065}" destId="{13E140F2-B648-40D2-9A49-1AFB1170A94B}" srcOrd="1" destOrd="0" presId="urn:microsoft.com/office/officeart/2005/8/layout/vProcess5"/>
    <dgm:cxn modelId="{62F15E80-19D9-49B3-BF0B-8B6E29439FDC}" type="presOf" srcId="{262360DA-E1A1-4809-891C-A47B274BF1E3}" destId="{D8B41520-CFB6-47D2-BAE6-C8FB79911E27}" srcOrd="0" destOrd="0" presId="urn:microsoft.com/office/officeart/2005/8/layout/vProcess5"/>
    <dgm:cxn modelId="{A7E243AB-685A-43DF-96D7-2B232561D95C}" type="presOf" srcId="{E63468A3-DA19-4A6E-A221-4FE3FF5C11E7}" destId="{C423A934-A714-4D3A-8904-E6C6608248F4}" srcOrd="1" destOrd="0" presId="urn:microsoft.com/office/officeart/2005/8/layout/vProcess5"/>
    <dgm:cxn modelId="{F5EE69DF-280E-4176-B04A-8865B0EDF271}" type="presOf" srcId="{AA6EF7C7-4DCF-4CC3-971E-B89AADC5FF70}" destId="{E2603EA2-3600-4E0F-ACC6-6C58C897294D}" srcOrd="0" destOrd="0" presId="urn:microsoft.com/office/officeart/2005/8/layout/vProcess5"/>
    <dgm:cxn modelId="{EB231BE6-D3E8-4974-B5BB-34EE741FF2E1}" type="presOf" srcId="{E86A7E82-7A6F-46BC-95F2-8D189FA54065}" destId="{FD2114F5-67B7-4E54-9D41-A12C9B1C51D7}" srcOrd="0" destOrd="0" presId="urn:microsoft.com/office/officeart/2005/8/layout/vProcess5"/>
    <dgm:cxn modelId="{F6D94AE9-5399-4FDA-856A-937D14BC96B7}" type="presOf" srcId="{E63468A3-DA19-4A6E-A221-4FE3FF5C11E7}" destId="{B62268BC-A9E5-424E-ABAD-66F94BC77D2A}" srcOrd="0" destOrd="0" presId="urn:microsoft.com/office/officeart/2005/8/layout/vProcess5"/>
    <dgm:cxn modelId="{EEB773C7-36AF-4278-A7FB-34E91CE4DF50}" type="presParOf" srcId="{D8B41520-CFB6-47D2-BAE6-C8FB79911E27}" destId="{A5BB3592-FE0E-440A-BCA6-31945C5E9EA2}" srcOrd="0" destOrd="0" presId="urn:microsoft.com/office/officeart/2005/8/layout/vProcess5"/>
    <dgm:cxn modelId="{4A38B4F9-1AA1-42C4-9E68-6618582279B2}" type="presParOf" srcId="{D8B41520-CFB6-47D2-BAE6-C8FB79911E27}" destId="{B62268BC-A9E5-424E-ABAD-66F94BC77D2A}" srcOrd="1" destOrd="0" presId="urn:microsoft.com/office/officeart/2005/8/layout/vProcess5"/>
    <dgm:cxn modelId="{8B964DAD-C4B9-46C5-9D48-28EDB8B9BB3D}" type="presParOf" srcId="{D8B41520-CFB6-47D2-BAE6-C8FB79911E27}" destId="{FD2114F5-67B7-4E54-9D41-A12C9B1C51D7}" srcOrd="2" destOrd="0" presId="urn:microsoft.com/office/officeart/2005/8/layout/vProcess5"/>
    <dgm:cxn modelId="{DAF48AB5-EDFE-46F7-BB31-FB22FEA93135}" type="presParOf" srcId="{D8B41520-CFB6-47D2-BAE6-C8FB79911E27}" destId="{E2603EA2-3600-4E0F-ACC6-6C58C897294D}" srcOrd="3" destOrd="0" presId="urn:microsoft.com/office/officeart/2005/8/layout/vProcess5"/>
    <dgm:cxn modelId="{A95F49B1-4585-41DC-A4A1-B260AA804A2C}" type="presParOf" srcId="{D8B41520-CFB6-47D2-BAE6-C8FB79911E27}" destId="{C423A934-A714-4D3A-8904-E6C6608248F4}" srcOrd="4" destOrd="0" presId="urn:microsoft.com/office/officeart/2005/8/layout/vProcess5"/>
    <dgm:cxn modelId="{A7DC8C25-ABD3-42FA-93BE-7EEAF021C52F}" type="presParOf" srcId="{D8B41520-CFB6-47D2-BAE6-C8FB79911E27}" destId="{13E140F2-B648-40D2-9A49-1AFB1170A94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B3C75-93DF-4BB6-BAA2-B3D9BB3452A5}">
      <dsp:nvSpPr>
        <dsp:cNvPr id="0" name=""/>
        <dsp:cNvSpPr/>
      </dsp:nvSpPr>
      <dsp:spPr>
        <a:xfrm>
          <a:off x="0" y="447"/>
          <a:ext cx="10064998" cy="10460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39FA-7049-4391-815E-DB617EA2413A}">
      <dsp:nvSpPr>
        <dsp:cNvPr id="0" name=""/>
        <dsp:cNvSpPr/>
      </dsp:nvSpPr>
      <dsp:spPr>
        <a:xfrm>
          <a:off x="316436" y="235813"/>
          <a:ext cx="575339" cy="5753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C50C1-3289-4C7E-9A69-52C565F3198D}">
      <dsp:nvSpPr>
        <dsp:cNvPr id="0" name=""/>
        <dsp:cNvSpPr/>
      </dsp:nvSpPr>
      <dsp:spPr>
        <a:xfrm>
          <a:off x="1208213" y="447"/>
          <a:ext cx="8856784" cy="104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09" tIns="110709" rIns="110709" bIns="11070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This project presents a team scoring system that I have created in the form of a game. Unlike many other systems, this one considers the chemistry between players.</a:t>
          </a:r>
          <a:endParaRPr lang="en-US" sz="1600" kern="1200" dirty="0"/>
        </a:p>
      </dsp:txBody>
      <dsp:txXfrm>
        <a:off x="1208213" y="447"/>
        <a:ext cx="8856784" cy="1046072"/>
      </dsp:txXfrm>
    </dsp:sp>
    <dsp:sp modelId="{67ED3C2E-2868-41F1-B32C-C238B40F3B32}">
      <dsp:nvSpPr>
        <dsp:cNvPr id="0" name=""/>
        <dsp:cNvSpPr/>
      </dsp:nvSpPr>
      <dsp:spPr>
        <a:xfrm>
          <a:off x="0" y="1308037"/>
          <a:ext cx="10064998" cy="10460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FAC74-A29B-4B95-85D5-AEB23B9B6FF3}">
      <dsp:nvSpPr>
        <dsp:cNvPr id="0" name=""/>
        <dsp:cNvSpPr/>
      </dsp:nvSpPr>
      <dsp:spPr>
        <a:xfrm>
          <a:off x="316436" y="1543403"/>
          <a:ext cx="575339" cy="575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72E9-3C8A-469D-A344-19124EFA4730}">
      <dsp:nvSpPr>
        <dsp:cNvPr id="0" name=""/>
        <dsp:cNvSpPr/>
      </dsp:nvSpPr>
      <dsp:spPr>
        <a:xfrm>
          <a:off x="1208213" y="1308037"/>
          <a:ext cx="8856784" cy="104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09" tIns="110709" rIns="110709" bIns="11070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Team chemistry is a value that reflects how well the players work with each other and their relationships. </a:t>
          </a:r>
          <a:endParaRPr lang="en-US" sz="1600" kern="1200" dirty="0"/>
        </a:p>
      </dsp:txBody>
      <dsp:txXfrm>
        <a:off x="1208213" y="1308037"/>
        <a:ext cx="8856784" cy="1046072"/>
      </dsp:txXfrm>
    </dsp:sp>
    <dsp:sp modelId="{A38E2704-DCA3-48FF-B61A-173691EFEA0D}">
      <dsp:nvSpPr>
        <dsp:cNvPr id="0" name=""/>
        <dsp:cNvSpPr/>
      </dsp:nvSpPr>
      <dsp:spPr>
        <a:xfrm>
          <a:off x="0" y="2616074"/>
          <a:ext cx="10064998" cy="10460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64015-C2FC-405A-BB25-7FBDFDF3F14F}">
      <dsp:nvSpPr>
        <dsp:cNvPr id="0" name=""/>
        <dsp:cNvSpPr/>
      </dsp:nvSpPr>
      <dsp:spPr>
        <a:xfrm>
          <a:off x="316436" y="2850993"/>
          <a:ext cx="575339" cy="5753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8F53-2E3A-4463-9260-27E2098A4FB6}">
      <dsp:nvSpPr>
        <dsp:cNvPr id="0" name=""/>
        <dsp:cNvSpPr/>
      </dsp:nvSpPr>
      <dsp:spPr>
        <a:xfrm>
          <a:off x="1208213" y="2615627"/>
          <a:ext cx="8856784" cy="104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09" tIns="110709" rIns="110709" bIns="11070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 project will use two main algorithms, strength and team chemistry, to calculate team scores and be presented as a card game.</a:t>
          </a:r>
          <a:endParaRPr lang="en-US" sz="1600" kern="1200" dirty="0"/>
        </a:p>
      </dsp:txBody>
      <dsp:txXfrm>
        <a:off x="1208213" y="2615627"/>
        <a:ext cx="8856784" cy="1046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B7AC9-FA44-42B7-82DC-B39EE95F23DD}">
      <dsp:nvSpPr>
        <dsp:cNvPr id="0" name=""/>
        <dsp:cNvSpPr/>
      </dsp:nvSpPr>
      <dsp:spPr>
        <a:xfrm>
          <a:off x="1125" y="1844"/>
          <a:ext cx="9808498" cy="1362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gamr</a:t>
          </a:r>
          <a:endParaRPr lang="en-GB" sz="4600" kern="1200" dirty="0"/>
        </a:p>
      </dsp:txBody>
      <dsp:txXfrm>
        <a:off x="41031" y="41750"/>
        <a:ext cx="9728686" cy="1282662"/>
      </dsp:txXfrm>
    </dsp:sp>
    <dsp:sp modelId="{145D900E-5883-489D-A5D0-13FF3E00A4AC}">
      <dsp:nvSpPr>
        <dsp:cNvPr id="0" name=""/>
        <dsp:cNvSpPr/>
      </dsp:nvSpPr>
      <dsp:spPr>
        <a:xfrm>
          <a:off x="1125" y="1533325"/>
          <a:ext cx="6407214" cy="1362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calculations</a:t>
          </a:r>
          <a:endParaRPr lang="en-GB" sz="4600" kern="1200" dirty="0"/>
        </a:p>
      </dsp:txBody>
      <dsp:txXfrm>
        <a:off x="41031" y="1573231"/>
        <a:ext cx="6327402" cy="1282662"/>
      </dsp:txXfrm>
    </dsp:sp>
    <dsp:sp modelId="{349665FD-E072-4197-BCBB-0C04AABC2F9F}">
      <dsp:nvSpPr>
        <dsp:cNvPr id="0" name=""/>
        <dsp:cNvSpPr/>
      </dsp:nvSpPr>
      <dsp:spPr>
        <a:xfrm>
          <a:off x="1125" y="3064805"/>
          <a:ext cx="3137715" cy="1362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team</a:t>
          </a:r>
          <a:endParaRPr lang="en-GB" sz="4600" kern="1200" dirty="0"/>
        </a:p>
      </dsp:txBody>
      <dsp:txXfrm>
        <a:off x="41031" y="3104711"/>
        <a:ext cx="3057903" cy="1282662"/>
      </dsp:txXfrm>
    </dsp:sp>
    <dsp:sp modelId="{686B5F6D-F37B-4804-88AA-3A933189A4D3}">
      <dsp:nvSpPr>
        <dsp:cNvPr id="0" name=""/>
        <dsp:cNvSpPr/>
      </dsp:nvSpPr>
      <dsp:spPr>
        <a:xfrm>
          <a:off x="3270625" y="3064805"/>
          <a:ext cx="3137715" cy="1362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str</a:t>
          </a:r>
          <a:endParaRPr lang="en-GB" sz="4600" kern="1200" dirty="0"/>
        </a:p>
      </dsp:txBody>
      <dsp:txXfrm>
        <a:off x="3310531" y="3104711"/>
        <a:ext cx="3057903" cy="1282662"/>
      </dsp:txXfrm>
    </dsp:sp>
    <dsp:sp modelId="{0FC892FD-D388-4862-965D-6291DA98C440}">
      <dsp:nvSpPr>
        <dsp:cNvPr id="0" name=""/>
        <dsp:cNvSpPr/>
      </dsp:nvSpPr>
      <dsp:spPr>
        <a:xfrm>
          <a:off x="6671908" y="1533325"/>
          <a:ext cx="3137715" cy="1362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ui</a:t>
          </a:r>
          <a:endParaRPr lang="en-GB" sz="4600" kern="1200" dirty="0"/>
        </a:p>
      </dsp:txBody>
      <dsp:txXfrm>
        <a:off x="6711814" y="1573231"/>
        <a:ext cx="3057903" cy="1282662"/>
      </dsp:txXfrm>
    </dsp:sp>
    <dsp:sp modelId="{E7EC300C-044F-42B7-9615-3EFB676C8403}">
      <dsp:nvSpPr>
        <dsp:cNvPr id="0" name=""/>
        <dsp:cNvSpPr/>
      </dsp:nvSpPr>
      <dsp:spPr>
        <a:xfrm>
          <a:off x="6671908" y="3064805"/>
          <a:ext cx="3137715" cy="1362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600" kern="1200" dirty="0"/>
        </a:p>
      </dsp:txBody>
      <dsp:txXfrm>
        <a:off x="6711814" y="3104711"/>
        <a:ext cx="3057903" cy="1282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66A94-168C-4E3F-A624-CFF2B92B3E25}">
      <dsp:nvSpPr>
        <dsp:cNvPr id="0" name=""/>
        <dsp:cNvSpPr/>
      </dsp:nvSpPr>
      <dsp:spPr>
        <a:xfrm>
          <a:off x="1875163" y="978754"/>
          <a:ext cx="751823" cy="751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  <a:endParaRPr lang="en-GB" sz="2400" kern="1200" dirty="0"/>
        </a:p>
      </dsp:txBody>
      <dsp:txXfrm>
        <a:off x="1985265" y="1088856"/>
        <a:ext cx="531619" cy="531619"/>
      </dsp:txXfrm>
    </dsp:sp>
    <dsp:sp modelId="{D6A8A9D2-18BB-403F-BFCF-3B1869CC3498}">
      <dsp:nvSpPr>
        <dsp:cNvPr id="0" name=""/>
        <dsp:cNvSpPr/>
      </dsp:nvSpPr>
      <dsp:spPr>
        <a:xfrm rot="16200000">
          <a:off x="2138296" y="850946"/>
          <a:ext cx="225557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225557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5436" y="860336"/>
        <a:ext cx="11277" cy="11277"/>
      </dsp:txXfrm>
    </dsp:sp>
    <dsp:sp modelId="{166F77A6-7368-48E3-8020-AB6AA493E2BC}">
      <dsp:nvSpPr>
        <dsp:cNvPr id="0" name=""/>
        <dsp:cNvSpPr/>
      </dsp:nvSpPr>
      <dsp:spPr>
        <a:xfrm>
          <a:off x="1875163" y="1373"/>
          <a:ext cx="751823" cy="751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</a:t>
          </a:r>
          <a:endParaRPr lang="en-GB" sz="2400" kern="1200" dirty="0"/>
        </a:p>
      </dsp:txBody>
      <dsp:txXfrm>
        <a:off x="1985265" y="111475"/>
        <a:ext cx="531619" cy="531619"/>
      </dsp:txXfrm>
    </dsp:sp>
    <dsp:sp modelId="{D104AC66-90F4-46FD-9581-B880D94A5EAE}">
      <dsp:nvSpPr>
        <dsp:cNvPr id="0" name=""/>
        <dsp:cNvSpPr/>
      </dsp:nvSpPr>
      <dsp:spPr>
        <a:xfrm>
          <a:off x="2626986" y="1339637"/>
          <a:ext cx="225557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225557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4126" y="1349027"/>
        <a:ext cx="11277" cy="11277"/>
      </dsp:txXfrm>
    </dsp:sp>
    <dsp:sp modelId="{2F5CE0AF-0F2A-4D86-A848-F8B243F005D6}">
      <dsp:nvSpPr>
        <dsp:cNvPr id="0" name=""/>
        <dsp:cNvSpPr/>
      </dsp:nvSpPr>
      <dsp:spPr>
        <a:xfrm>
          <a:off x="2852544" y="978754"/>
          <a:ext cx="751823" cy="751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endParaRPr lang="en-GB" sz="2400" kern="1200" dirty="0"/>
        </a:p>
      </dsp:txBody>
      <dsp:txXfrm>
        <a:off x="2962646" y="1088856"/>
        <a:ext cx="531619" cy="531619"/>
      </dsp:txXfrm>
    </dsp:sp>
    <dsp:sp modelId="{C2AD3DC7-C300-4131-B5F1-0CD9832654FB}">
      <dsp:nvSpPr>
        <dsp:cNvPr id="0" name=""/>
        <dsp:cNvSpPr/>
      </dsp:nvSpPr>
      <dsp:spPr>
        <a:xfrm rot="5400000">
          <a:off x="2138296" y="1828327"/>
          <a:ext cx="225557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225557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5436" y="1837718"/>
        <a:ext cx="11277" cy="11277"/>
      </dsp:txXfrm>
    </dsp:sp>
    <dsp:sp modelId="{54416746-7876-499E-85BB-BC8593752324}">
      <dsp:nvSpPr>
        <dsp:cNvPr id="0" name=""/>
        <dsp:cNvSpPr/>
      </dsp:nvSpPr>
      <dsp:spPr>
        <a:xfrm>
          <a:off x="1875163" y="1956136"/>
          <a:ext cx="751823" cy="751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  <a:endParaRPr lang="en-GB" sz="2400" kern="1200" dirty="0"/>
        </a:p>
      </dsp:txBody>
      <dsp:txXfrm>
        <a:off x="1985265" y="2066238"/>
        <a:ext cx="531619" cy="531619"/>
      </dsp:txXfrm>
    </dsp:sp>
    <dsp:sp modelId="{FA43D495-9119-4304-BA14-55C3B6FD131A}">
      <dsp:nvSpPr>
        <dsp:cNvPr id="0" name=""/>
        <dsp:cNvSpPr/>
      </dsp:nvSpPr>
      <dsp:spPr>
        <a:xfrm rot="10800000">
          <a:off x="1649605" y="1339637"/>
          <a:ext cx="225557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225557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1756745" y="1349027"/>
        <a:ext cx="11277" cy="11277"/>
      </dsp:txXfrm>
    </dsp:sp>
    <dsp:sp modelId="{AA74EA99-2E5A-4E69-9A98-1B5309F91289}">
      <dsp:nvSpPr>
        <dsp:cNvPr id="0" name=""/>
        <dsp:cNvSpPr/>
      </dsp:nvSpPr>
      <dsp:spPr>
        <a:xfrm>
          <a:off x="897781" y="978754"/>
          <a:ext cx="751823" cy="751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</a:t>
          </a:r>
          <a:endParaRPr lang="en-GB" sz="2400" kern="1200" dirty="0"/>
        </a:p>
      </dsp:txBody>
      <dsp:txXfrm>
        <a:off x="1007883" y="1088856"/>
        <a:ext cx="531619" cy="5316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268BC-A9E5-424E-ABAD-66F94BC77D2A}">
      <dsp:nvSpPr>
        <dsp:cNvPr id="0" name=""/>
        <dsp:cNvSpPr/>
      </dsp:nvSpPr>
      <dsp:spPr>
        <a:xfrm>
          <a:off x="0" y="0"/>
          <a:ext cx="8339137" cy="1993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Team </a:t>
          </a:r>
          <a:r>
            <a:rPr lang="en-US" sz="2700" kern="1200" dirty="0" err="1"/>
            <a:t>elo</a:t>
          </a:r>
          <a:r>
            <a:rPr lang="en-US" sz="2700" kern="1200" dirty="0"/>
            <a:t> normalized to follow the same distribution as the player per</a:t>
          </a:r>
          <a:endParaRPr lang="en-GB" sz="2700" kern="1200" dirty="0"/>
        </a:p>
      </dsp:txBody>
      <dsp:txXfrm>
        <a:off x="58376" y="58376"/>
        <a:ext cx="6279106" cy="1876354"/>
      </dsp:txXfrm>
    </dsp:sp>
    <dsp:sp modelId="{FD2114F5-67B7-4E54-9D41-A12C9B1C51D7}">
      <dsp:nvSpPr>
        <dsp:cNvPr id="0" name=""/>
        <dsp:cNvSpPr/>
      </dsp:nvSpPr>
      <dsp:spPr>
        <a:xfrm>
          <a:off x="1471612" y="2436018"/>
          <a:ext cx="8339137" cy="1993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Taking away the strength of the rest of the team to estimate the strength of the group</a:t>
          </a:r>
          <a:endParaRPr lang="en-GB" sz="2700" kern="1200" dirty="0"/>
        </a:p>
      </dsp:txBody>
      <dsp:txXfrm>
        <a:off x="1529988" y="2494394"/>
        <a:ext cx="5455253" cy="1876354"/>
      </dsp:txXfrm>
    </dsp:sp>
    <dsp:sp modelId="{E2603EA2-3600-4E0F-ACC6-6C58C897294D}">
      <dsp:nvSpPr>
        <dsp:cNvPr id="0" name=""/>
        <dsp:cNvSpPr/>
      </dsp:nvSpPr>
      <dsp:spPr>
        <a:xfrm>
          <a:off x="7043618" y="1566802"/>
          <a:ext cx="1295519" cy="1295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7335110" y="1566802"/>
        <a:ext cx="712535" cy="974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14EEE-C695-4C32-97EA-20A8BA067F1D}" type="datetimeFigureOut">
              <a:rPr lang="zh-CN" altLang="en-US" smtClean="0"/>
              <a:t>2021/5/16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24B8-C846-4B33-B046-91E66BCAC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2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我之所以选择这个课题是因为我对篮球感兴趣，同时我也喜欢玩篮球游戏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70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4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6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最先开始使用的，结合</a:t>
            </a:r>
            <a:r>
              <a:rPr lang="en-US" altLang="zh-CN" dirty="0"/>
              <a:t>2krating</a:t>
            </a:r>
            <a:r>
              <a:rPr lang="zh-CN" altLang="en-US" dirty="0"/>
              <a:t>，但由于</a:t>
            </a:r>
            <a:r>
              <a:rPr lang="en-US" altLang="zh-CN" dirty="0"/>
              <a:t>2krating</a:t>
            </a:r>
            <a:r>
              <a:rPr lang="zh-CN" altLang="en-US" dirty="0"/>
              <a:t>的数据不确定可靠性，所以后面将</a:t>
            </a:r>
            <a:r>
              <a:rPr lang="en-US" altLang="zh-CN" dirty="0"/>
              <a:t>2krating</a:t>
            </a:r>
            <a:r>
              <a:rPr lang="zh-CN" altLang="en-US" dirty="0"/>
              <a:t>换成了</a:t>
            </a:r>
            <a:r>
              <a:rPr lang="en-US" altLang="zh-CN" dirty="0"/>
              <a:t>per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01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 err="1"/>
              <a:t>eloz</a:t>
            </a:r>
            <a:r>
              <a:rPr lang="zh-CN" altLang="en-US" dirty="0"/>
              <a:t>只能展示队伍的强度，所以结合使用了</a:t>
            </a:r>
            <a:r>
              <a:rPr lang="en-US" altLang="zh-CN" dirty="0"/>
              <a:t>per</a:t>
            </a:r>
            <a:r>
              <a:rPr lang="zh-CN" altLang="en-US" dirty="0"/>
              <a:t>（可以展现个人），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24B8-C846-4B33-B046-91E66BCACC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18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16,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4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16,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005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1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16,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4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16,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52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6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25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12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asketball dropping into a basketball hoop">
            <a:extLst>
              <a:ext uri="{FF2B5EF4-FFF2-40B4-BE49-F238E27FC236}">
                <a16:creationId xmlns:a16="http://schemas.microsoft.com/office/drawing/2014/main" id="{2F4B0A33-6FDF-414E-99E3-428DDAB97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5" r="2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F721B2-ECD5-4A5E-99EF-D0A18C2E4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Fantasy League Legend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47055C-3F13-4DFA-8AA0-14B513255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/>
          </a:bodyPr>
          <a:lstStyle/>
          <a:p>
            <a:pPr algn="l"/>
            <a:r>
              <a:rPr lang="en-US" altLang="zh-CN"/>
              <a:t>Bolin Zhu</a:t>
            </a: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D819EC06-95FA-4182-A069-1FA626C7A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18EB1A4A-D79A-42CF-8F0E-83C097672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695416-B27D-49EE-9714-2B0E19CE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9601"/>
            <a:ext cx="10017455" cy="1216024"/>
          </a:xfrm>
        </p:spPr>
        <p:txBody>
          <a:bodyPr>
            <a:normAutofit/>
          </a:bodyPr>
          <a:lstStyle/>
          <a:p>
            <a:r>
              <a:rPr lang="en-US" altLang="zh-CN" dirty="0"/>
              <a:t>ELO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BA8CD-8A99-4EB3-B265-A9FD7929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435226"/>
            <a:ext cx="9880979" cy="3819151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elo</a:t>
            </a:r>
            <a:endParaRPr lang="en-US" altLang="zh-CN" dirty="0"/>
          </a:p>
          <a:p>
            <a:r>
              <a:rPr lang="en-US" altLang="zh-CN" dirty="0"/>
              <a:t>Why you use 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09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CA23C-F990-47A3-95B0-F909F0AF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F2E87-B504-47ED-95F8-0686A546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per</a:t>
            </a:r>
          </a:p>
          <a:p>
            <a:r>
              <a:rPr lang="en-US" altLang="zh-CN" dirty="0"/>
              <a:t>Why you use it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2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97CEF-4731-495F-8103-4591F67B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2E6E4-4D07-41EA-977A-3D4101C8C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最终决定的数值</a:t>
            </a:r>
            <a:endParaRPr lang="en-US" altLang="zh-CN" dirty="0"/>
          </a:p>
          <a:p>
            <a:r>
              <a:rPr lang="zh-CN" altLang="en-US" dirty="0"/>
              <a:t>加入化学值的计算</a:t>
            </a:r>
          </a:p>
        </p:txBody>
      </p:sp>
    </p:spTree>
    <p:extLst>
      <p:ext uri="{BB962C8B-B14F-4D97-AF65-F5344CB8AC3E}">
        <p14:creationId xmlns:p14="http://schemas.microsoft.com/office/powerpoint/2010/main" val="41664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FC7DC-7AFA-4D05-9D93-8A70B7AB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B2DE9-3F1B-4C73-A0E1-0E12424D8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软件制作</a:t>
            </a:r>
            <a:endParaRPr lang="en-US" altLang="zh-CN" dirty="0"/>
          </a:p>
          <a:p>
            <a:r>
              <a:rPr lang="zh-CN" altLang="en-US" dirty="0"/>
              <a:t>方法（加图片）</a:t>
            </a:r>
            <a:endParaRPr lang="en-US" altLang="zh-CN" dirty="0"/>
          </a:p>
          <a:p>
            <a:r>
              <a:rPr lang="zh-CN" altLang="en-US" dirty="0"/>
              <a:t>代码图片</a:t>
            </a:r>
            <a:r>
              <a:rPr lang="en-US" altLang="zh-CN" dirty="0"/>
              <a:t>+</a:t>
            </a:r>
            <a:r>
              <a:rPr lang="zh-CN" altLang="en-US" dirty="0"/>
              <a:t>图片（帮助理解）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473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672B-14E3-4EEC-A327-31783BEE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D189-FFC2-4A37-9D83-34F3D8D9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图片 22">
            <a:extLst>
              <a:ext uri="{FF2B5EF4-FFF2-40B4-BE49-F238E27FC236}">
                <a16:creationId xmlns:a16="http://schemas.microsoft.com/office/drawing/2014/main" id="{A6E70610-5283-474A-B953-57284968F3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9074" cy="66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7A44B-7057-4C32-9059-03893798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A5D18-484F-4F3F-B559-F6504EB6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r>
              <a:rPr lang="zh-CN" altLang="en-US" dirty="0"/>
              <a:t>最终结果图</a:t>
            </a:r>
          </a:p>
        </p:txBody>
      </p:sp>
    </p:spTree>
    <p:extLst>
      <p:ext uri="{BB962C8B-B14F-4D97-AF65-F5344CB8AC3E}">
        <p14:creationId xmlns:p14="http://schemas.microsoft.com/office/powerpoint/2010/main" val="356472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83BF-57BA-46ED-A9EE-6C96AC98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A5F7-315A-4848-806A-12129BA0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05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1CD-B62A-4224-99DD-4C84A53D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Desktop 2021.05.16 - 13.12.24.01">
            <a:hlinkClick r:id="" action="ppaction://media"/>
            <a:extLst>
              <a:ext uri="{FF2B5EF4-FFF2-40B4-BE49-F238E27FC236}">
                <a16:creationId xmlns:a16="http://schemas.microsoft.com/office/drawing/2014/main" id="{CDBCD51C-DC55-41E5-BAA0-FD434B0E09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300" y="1825625"/>
            <a:ext cx="7874000" cy="4429125"/>
          </a:xfrm>
        </p:spPr>
      </p:pic>
    </p:spTree>
    <p:extLst>
      <p:ext uri="{BB962C8B-B14F-4D97-AF65-F5344CB8AC3E}">
        <p14:creationId xmlns:p14="http://schemas.microsoft.com/office/powerpoint/2010/main" val="25297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4FE924-E995-47CC-92E1-9668EE8B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03522C1-1BBC-4242-98DC-90FADDE7C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997495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70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7B7A-68FF-49A8-BC5F-9C284A07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8872B6-169E-4C46-8393-DC825B825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357317"/>
              </p:ext>
            </p:extLst>
          </p:nvPr>
        </p:nvGraphicFramePr>
        <p:xfrm>
          <a:off x="1050925" y="1825625"/>
          <a:ext cx="9810750" cy="442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55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9D83A-9AB5-4469-803D-2D7D42B7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relationship graph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648BB-21B0-4A6F-978C-0F4D13751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825625"/>
            <a:ext cx="9810604" cy="44287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Advantage: Easy to implement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Disadvantage: Does not model group information E.g. chemistry of 3 players.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Models individual strengths and the chemistry between two people.</a:t>
            </a:r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854A3B-A7BA-4A0A-B84F-41CEBAF84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429359"/>
              </p:ext>
            </p:extLst>
          </p:nvPr>
        </p:nvGraphicFramePr>
        <p:xfrm>
          <a:off x="4614946" y="3041649"/>
          <a:ext cx="4502150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63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01BD-D5C8-4C88-AF4E-B2D22B87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relationship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376A-8906-4591-BFEA-3307E4F2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Models the strength of subsets of players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79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AA8A-4C03-4ADA-AD52-BF689035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E092-DB94-47A8-9294-C98FC477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2216A77-BD33-4E09-9CA9-5051A85F280C}"/>
              </a:ext>
            </a:extLst>
          </p:cNvPr>
          <p:cNvSpPr/>
          <p:nvPr/>
        </p:nvSpPr>
        <p:spPr>
          <a:xfrm>
            <a:off x="2085474" y="2887579"/>
            <a:ext cx="1636294" cy="295174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834E83E-C94B-4FD5-8143-DF5680C4E797}"/>
              </a:ext>
            </a:extLst>
          </p:cNvPr>
          <p:cNvSpPr/>
          <p:nvPr/>
        </p:nvSpPr>
        <p:spPr>
          <a:xfrm>
            <a:off x="7066426" y="4980508"/>
            <a:ext cx="3505321" cy="858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7BBABD-4D41-4DD8-84A0-10799D408EC0}"/>
              </a:ext>
            </a:extLst>
          </p:cNvPr>
          <p:cNvSpPr/>
          <p:nvPr/>
        </p:nvSpPr>
        <p:spPr>
          <a:xfrm>
            <a:off x="5181600" y="4980508"/>
            <a:ext cx="914400" cy="65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61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E22F7-CFB7-475D-A03A-3BECD5B8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chemistry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6F54B31-CC39-45F0-A9B9-3D6B1793B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145908"/>
              </p:ext>
            </p:extLst>
          </p:nvPr>
        </p:nvGraphicFramePr>
        <p:xfrm>
          <a:off x="1050925" y="1825625"/>
          <a:ext cx="9810750" cy="442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6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0325B4-CD05-41D0-A230-EFFE3C986491}"/>
              </a:ext>
            </a:extLst>
          </p:cNvPr>
          <p:cNvSpPr/>
          <p:nvPr/>
        </p:nvSpPr>
        <p:spPr>
          <a:xfrm>
            <a:off x="352926" y="882316"/>
            <a:ext cx="5390148" cy="396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7E9965-639F-4B06-8EFD-547F0FE74722}"/>
              </a:ext>
            </a:extLst>
          </p:cNvPr>
          <p:cNvSpPr/>
          <p:nvPr/>
        </p:nvSpPr>
        <p:spPr>
          <a:xfrm>
            <a:off x="3569369" y="1014668"/>
            <a:ext cx="1548063" cy="3396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95AB8F-E261-47C7-A2FE-F573E34DED46}"/>
              </a:ext>
            </a:extLst>
          </p:cNvPr>
          <p:cNvSpPr/>
          <p:nvPr/>
        </p:nvSpPr>
        <p:spPr>
          <a:xfrm>
            <a:off x="1026695" y="1331495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F86338-013D-4F3C-BD84-8E408BAAE1D0}"/>
              </a:ext>
            </a:extLst>
          </p:cNvPr>
          <p:cNvSpPr/>
          <p:nvPr/>
        </p:nvSpPr>
        <p:spPr>
          <a:xfrm>
            <a:off x="2221832" y="1756611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79A01B-208F-41F8-B562-0F9369840092}"/>
              </a:ext>
            </a:extLst>
          </p:cNvPr>
          <p:cNvSpPr/>
          <p:nvPr/>
        </p:nvSpPr>
        <p:spPr>
          <a:xfrm>
            <a:off x="1339516" y="2863518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769996-56BA-4216-B49B-97F57660E226}"/>
              </a:ext>
            </a:extLst>
          </p:cNvPr>
          <p:cNvSpPr/>
          <p:nvPr/>
        </p:nvSpPr>
        <p:spPr>
          <a:xfrm>
            <a:off x="3669630" y="1271339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49303D-21D6-4273-BE47-F3C366BE69A4}"/>
              </a:ext>
            </a:extLst>
          </p:cNvPr>
          <p:cNvSpPr/>
          <p:nvPr/>
        </p:nvSpPr>
        <p:spPr>
          <a:xfrm>
            <a:off x="3810000" y="2863518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8425D-94C3-4B38-B962-7644D72651A9}"/>
              </a:ext>
            </a:extLst>
          </p:cNvPr>
          <p:cNvSpPr txBox="1"/>
          <p:nvPr/>
        </p:nvSpPr>
        <p:spPr>
          <a:xfrm>
            <a:off x="6208296" y="2863516"/>
            <a:ext cx="6272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EFA301-6A1C-4179-8772-0285E706CC8C}"/>
              </a:ext>
            </a:extLst>
          </p:cNvPr>
          <p:cNvSpPr/>
          <p:nvPr/>
        </p:nvSpPr>
        <p:spPr>
          <a:xfrm>
            <a:off x="6625391" y="1572126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6528C5-1F1E-45F7-931B-254C723C9CA4}"/>
              </a:ext>
            </a:extLst>
          </p:cNvPr>
          <p:cNvSpPr/>
          <p:nvPr/>
        </p:nvSpPr>
        <p:spPr>
          <a:xfrm>
            <a:off x="7820528" y="1997242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C86C99-7775-49BC-94E9-8398C57A52DB}"/>
              </a:ext>
            </a:extLst>
          </p:cNvPr>
          <p:cNvSpPr/>
          <p:nvPr/>
        </p:nvSpPr>
        <p:spPr>
          <a:xfrm>
            <a:off x="6938212" y="3104149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290F70-5755-4753-9887-19EB79FCA47E}"/>
              </a:ext>
            </a:extLst>
          </p:cNvPr>
          <p:cNvSpPr txBox="1"/>
          <p:nvPr/>
        </p:nvSpPr>
        <p:spPr>
          <a:xfrm>
            <a:off x="8947484" y="5203475"/>
            <a:ext cx="6272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C7FC87-2352-44AC-9979-00CA9AA44B80}"/>
              </a:ext>
            </a:extLst>
          </p:cNvPr>
          <p:cNvSpPr/>
          <p:nvPr/>
        </p:nvSpPr>
        <p:spPr>
          <a:xfrm>
            <a:off x="9472864" y="2815756"/>
            <a:ext cx="1548063" cy="3396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4B70BA-D11F-4658-9A4A-497CE8F6D87B}"/>
              </a:ext>
            </a:extLst>
          </p:cNvPr>
          <p:cNvSpPr/>
          <p:nvPr/>
        </p:nvSpPr>
        <p:spPr>
          <a:xfrm>
            <a:off x="9573125" y="3072427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1CF8F7-4BE1-47E4-B1BA-29E631CEC14D}"/>
              </a:ext>
            </a:extLst>
          </p:cNvPr>
          <p:cNvSpPr/>
          <p:nvPr/>
        </p:nvSpPr>
        <p:spPr>
          <a:xfrm>
            <a:off x="9713495" y="4664606"/>
            <a:ext cx="1138989" cy="1331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82920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339</Words>
  <Application>Microsoft Office PowerPoint</Application>
  <PresentationFormat>Widescreen</PresentationFormat>
  <Paragraphs>53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等线</vt:lpstr>
      <vt:lpstr>Microsoft YaHei</vt:lpstr>
      <vt:lpstr>Arial</vt:lpstr>
      <vt:lpstr>ArchiveVTI</vt:lpstr>
      <vt:lpstr>Fantasy League Legend</vt:lpstr>
      <vt:lpstr>PowerPoint Presentation</vt:lpstr>
      <vt:lpstr>Introduction</vt:lpstr>
      <vt:lpstr>PowerPoint Presentation</vt:lpstr>
      <vt:lpstr>Binary relationship graph model</vt:lpstr>
      <vt:lpstr>Group relationship model</vt:lpstr>
      <vt:lpstr>Normalization</vt:lpstr>
      <vt:lpstr>Team chemistry</vt:lpstr>
      <vt:lpstr>PowerPoint Presentation</vt:lpstr>
      <vt:lpstr>ELO</vt:lpstr>
      <vt:lpstr>PER</vt:lpstr>
      <vt:lpstr>Calculation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League Legend</dc:title>
  <dc:creator>婧悦 张</dc:creator>
  <cp:lastModifiedBy>Peixuan Song</cp:lastModifiedBy>
  <cp:revision>9</cp:revision>
  <dcterms:created xsi:type="dcterms:W3CDTF">2021-05-15T19:52:45Z</dcterms:created>
  <dcterms:modified xsi:type="dcterms:W3CDTF">2021-05-16T12:58:11Z</dcterms:modified>
</cp:coreProperties>
</file>